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</p:sldMasterIdLst>
  <p:notesMasterIdLst>
    <p:notesMasterId r:id="rId25"/>
  </p:notesMasterIdLst>
  <p:sldIdLst>
    <p:sldId id="447" r:id="rId6"/>
    <p:sldId id="464" r:id="rId7"/>
    <p:sldId id="424" r:id="rId8"/>
    <p:sldId id="483" r:id="rId9"/>
    <p:sldId id="454" r:id="rId10"/>
    <p:sldId id="469" r:id="rId11"/>
    <p:sldId id="470" r:id="rId12"/>
    <p:sldId id="484" r:id="rId13"/>
    <p:sldId id="489" r:id="rId14"/>
    <p:sldId id="478" r:id="rId15"/>
    <p:sldId id="485" r:id="rId16"/>
    <p:sldId id="488" r:id="rId17"/>
    <p:sldId id="487" r:id="rId18"/>
    <p:sldId id="481" r:id="rId19"/>
    <p:sldId id="471" r:id="rId20"/>
    <p:sldId id="460" r:id="rId21"/>
    <p:sldId id="472" r:id="rId22"/>
    <p:sldId id="475" r:id="rId23"/>
    <p:sldId id="473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8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28:12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无所不备，智慧充足，全然美丽。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你曾在伊甸　神的园中，佩戴各样宝石，就是红宝石、红璧玺、金钢石、水苍玉、红玛瑙、碧玉、蓝宝石、绿宝石、红玉，和黄金；又有精美的鼓笛在你那里，都是在你受造之日预备齐全的。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你是那受膏遮掩约柜的基路伯；我将你安置在　神的圣山上；你在发光如火的宝石中间往来。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7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世界之王的特点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2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明亮之星，早晨之子啊，你何竟从天坠落？你这攻败列国的何竟被砍倒在地上？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你心里曾说：我要升到天上；我要高举我的宝座在神众星以上；我要坐在聚会的山上，在北方的极处。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我要升到高云之上；我要与至上者同等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7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世界之王的特点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：我们要照着我们的形象、按着我们的样式造人，使他们管理海里的鱼、空中的鸟、地上的牲畜，和全地，并地上所爬的一切昆虫。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神造人的本意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4343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：你们不一定死；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神知道，你们吃的日子眼睛就明亮了，你们便如神能知道善恶。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87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世界之王的特点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://www.ellenwhite.info/images/chapt-illus/PP/RH-EveTempt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02" y="1257300"/>
            <a:ext cx="3292398" cy="42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我又要叫你和女人彼此为仇；你的后裔和女人的后裔也彼此为仇。女人的后裔要伤你的头；你要伤他的脚跟。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7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世界之王的特点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你们死在过犯罪恶之中，他叫你们活过来。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我们从前也都在他们中间，放纵肉体的私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慾 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lusts of our flesh)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随着肉体和心中所喜好的去行，本为可怒之子，和别人一样。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世界和世界的荣耀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彼前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你们蒙了重生，不是由于能坏的种子，乃是由于不能坏的种子，是藉着神活泼常存的道。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因为凡有血气的，尽都如草；他的美荣都象草上的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花（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all flesh </a:t>
            </a:r>
            <a:r>
              <a:rPr lang="en-US" altLang="zh-CN" sz="36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 grass, and all the glory of man as the flower of grass.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草必枯乾，花必凋谢；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唯有主的道是永存的。所传给你们的福音就是这道。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世界和世界的荣耀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约一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2:15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不要爱世界和世界上的事。人若爱世界，爱父的心就不在他里面了（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any man love the world, the love of the Father is not in him.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2:16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因为凡世界上的事，就象肉体的情慾，眼目的情慾，并今生的骄傲，都不是从父来的，乃是从世界来的。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2:17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这世界和其上的情慾都要过去，惟独遵行神旨意的，是永远常存。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世界和世界的荣耀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ralefrit.files.wordpress.com/2015/04/temptation-of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797" y="-33130"/>
            <a:ext cx="10224704" cy="57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390900"/>
            <a:ext cx="84770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4:8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魔鬼又带他上了一座最高的山，将世上的万国与万国的荣</a:t>
            </a:r>
            <a:r>
              <a:rPr lang="zh-CN" altLang="en-US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华都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指给他看，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4:9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对他说：你若俯伏拜我，我就把这一切都赐给你。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7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828800" y="1037648"/>
            <a:ext cx="5334000" cy="4715452"/>
            <a:chOff x="1600200" y="952310"/>
            <a:chExt cx="5334000" cy="47154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952310"/>
              <a:ext cx="5334000" cy="4715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53948" y="2781300"/>
              <a:ext cx="2236145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心相信的谎言</a:t>
              </a:r>
              <a:endParaRPr 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781300"/>
              <a:ext cx="2401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心相信的真理</a:t>
              </a:r>
              <a:endParaRPr lang="en-US" sz="4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124608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33CC33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新我</a:t>
              </a:r>
              <a:endParaRPr lang="en-US" sz="60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2728674" y="2180387"/>
              <a:ext cx="533400" cy="587537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5234097" y="2253050"/>
              <a:ext cx="533400" cy="58753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414" y="127131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>
                      <a:lumMod val="7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60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303972"/>
            <a:ext cx="1972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4:22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就要脱去你们从前行为上的旧人，这旧人是因私慾的迷惑渐渐变坏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(which is corrupt according to the deceitful lusts</a:t>
            </a:r>
            <a:r>
              <a:rPr lang="en-US" altLang="zh-CN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129248"/>
            <a:ext cx="213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4:24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并且穿上新人；这新人是照着神的形象造的，有真理的仁义和圣洁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穿上了新人。这新人在知识上渐渐更新，正如造他主的形象。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9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828800" y="1037648"/>
            <a:ext cx="5334000" cy="4715452"/>
            <a:chOff x="1600200" y="952310"/>
            <a:chExt cx="5334000" cy="47154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952310"/>
              <a:ext cx="5334000" cy="4715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53948" y="2781300"/>
              <a:ext cx="2236145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心相信的谎言</a:t>
              </a:r>
              <a:endParaRPr 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781300"/>
              <a:ext cx="2401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心相信的真理</a:t>
              </a:r>
              <a:endParaRPr lang="en-US" sz="4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124608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33CC33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新我</a:t>
              </a:r>
              <a:endParaRPr lang="en-US" sz="60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2728674" y="2180387"/>
              <a:ext cx="533400" cy="587537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5234097" y="2253050"/>
              <a:ext cx="533400" cy="58753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414" y="127131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>
                      <a:lumMod val="7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60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303972"/>
            <a:ext cx="1972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4:22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就要脱去你们从前行为上的旧人，这旧人是因私慾的迷惑渐渐变坏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(which is corrupt according to the deceitful lusts</a:t>
            </a:r>
            <a:r>
              <a:rPr lang="en-US" altLang="zh-CN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129248"/>
            <a:ext cx="213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4:24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并且穿上新人；这新人是照着神的形象造的，有真理的仁义和圣洁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穿上了新人。这新人在知识上渐渐更新，正如造他主的形象。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25"/>
            <a:ext cx="10291044" cy="5793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38192"/>
            <a:ext cx="251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4:3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那试探人的进前来，对他说：你若是神的儿子，可以吩咐这些石头变成</a:t>
            </a:r>
            <a:r>
              <a:rPr lang="zh-CN" altLang="en-US" sz="3600" b="1" dirty="0"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食物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25"/>
            <a:ext cx="10291044" cy="5793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38192"/>
            <a:ext cx="25146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耶稣却回答说：经上记着说：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人活着，不是单靠食物，乃是靠神口里所出的一切话。</a:t>
            </a:r>
            <a:endParaRPr lang="en-US" altLang="zh-CN" sz="3600" b="1" dirty="0"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714500"/>
            <a:ext cx="2667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3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从天上有声音说：这是我的爱子，我所喜悦的</a:t>
            </a:r>
            <a:endParaRPr lang="en-US" sz="3000" b="1" dirty="0">
              <a:ln w="9525">
                <a:solidFill>
                  <a:prstClr val="black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4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vefoldministryireland.files.wordpress.com/2014/03/satan-atop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525"/>
            <a:ext cx="1034431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012" y="3009900"/>
            <a:ext cx="847708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4:6 </a:t>
            </a:r>
            <a:r>
              <a:rPr lang="zh-CN" altLang="en-US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（魔鬼）对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他说：你若是神的儿子，可以跳下去，因为经上记着说：主要为你吩咐他的使者用手托着你，免得你的脚碰在石头上</a:t>
            </a:r>
            <a:r>
              <a:rPr lang="zh-CN" altLang="en-US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4:7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耶稣对他说：经上又记着说：不可试探</a:t>
            </a:r>
            <a:r>
              <a:rPr lang="zh-CN" altLang="en-US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主你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的神。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3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ralefrit.files.wordpress.com/2015/04/temptation-of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797" y="-33130"/>
            <a:ext cx="10224704" cy="57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390900"/>
            <a:ext cx="84770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4:8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魔鬼又带他上了一座最高的山，将世上的万国与万国的荣</a:t>
            </a:r>
            <a:r>
              <a:rPr lang="zh-CN" altLang="en-US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华都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指给他看，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4:9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对他说：你若俯伏拜我，我就把这一切都赐给你。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2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ralefrit.files.wordpress.com/2015/04/temptation-of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797" y="-33130"/>
            <a:ext cx="10224704" cy="57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390900"/>
            <a:ext cx="84770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4:10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耶稣说：撒但（撒但就是抵挡的意思，乃魔鬼的别名），退去罢！因为经上记着说：当拜主你的神，单要事奉他。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4:11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于是，魔鬼离了耶稣，有天使来伺候他。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87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世界之王的特点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http://www.nextroundinc.com/devilfestival/img/dev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7300"/>
            <a:ext cx="3886200" cy="3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8:43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你们为甚么不明白我的话呢？无非是因你们不能听我的道。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8:44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你们是出于你们的父魔鬼，你们父的私慾你们偏要行。他从起初是杀人的，不守真理，因他心里没有真理。他说谎是出于自己；因他本来是说谎的，也是说谎之人的父。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7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世界之王的特点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1690</TotalTime>
  <Words>1417</Words>
  <Application>Microsoft Office PowerPoint</Application>
  <PresentationFormat>On-screen Show (16:10)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YaHei</vt:lpstr>
      <vt:lpstr>Microsoft YaHei</vt:lpstr>
      <vt:lpstr>Arial</vt:lpstr>
      <vt:lpstr>Calibri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207</cp:revision>
  <dcterms:created xsi:type="dcterms:W3CDTF">2011-09-04T18:01:24Z</dcterms:created>
  <dcterms:modified xsi:type="dcterms:W3CDTF">2015-08-24T14:24:08Z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