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744" r:id="rId5"/>
  </p:sldMasterIdLst>
  <p:notesMasterIdLst>
    <p:notesMasterId r:id="rId29"/>
  </p:notesMasterIdLst>
  <p:sldIdLst>
    <p:sldId id="447" r:id="rId6"/>
    <p:sldId id="471" r:id="rId7"/>
    <p:sldId id="451" r:id="rId8"/>
    <p:sldId id="424" r:id="rId9"/>
    <p:sldId id="444" r:id="rId10"/>
    <p:sldId id="452" r:id="rId11"/>
    <p:sldId id="453" r:id="rId12"/>
    <p:sldId id="454" r:id="rId13"/>
    <p:sldId id="460" r:id="rId14"/>
    <p:sldId id="473" r:id="rId15"/>
    <p:sldId id="474" r:id="rId16"/>
    <p:sldId id="464" r:id="rId17"/>
    <p:sldId id="472" r:id="rId18"/>
    <p:sldId id="461" r:id="rId19"/>
    <p:sldId id="462" r:id="rId20"/>
    <p:sldId id="463" r:id="rId21"/>
    <p:sldId id="459" r:id="rId22"/>
    <p:sldId id="465" r:id="rId23"/>
    <p:sldId id="466" r:id="rId24"/>
    <p:sldId id="467" r:id="rId25"/>
    <p:sldId id="468" r:id="rId26"/>
    <p:sldId id="469" r:id="rId27"/>
    <p:sldId id="470" r:id="rId2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38" d="100"/>
          <a:sy n="138" d="100"/>
        </p:scale>
        <p:origin x="168" y="28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2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0801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47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038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46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00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319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04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59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262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9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68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48A81-1217-4603-BECF-21BE9C9D1DB8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/>
              <a:t>8/14/2015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t="-2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8A81-1217-4603-BECF-21BE9C9D1DB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8/14/2015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AE579-F5D8-4740-994C-2EEFAA7CB5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1882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723900"/>
            <a:ext cx="8263801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000" b="1" dirty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人活着不是单靠食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7000" b="1" dirty="0" smtClean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7000" b="1" dirty="0" smtClean="0">
                <a:solidFill>
                  <a:srgbClr val="00FFFF"/>
                </a:solidFill>
                <a:effectLst>
                  <a:glow rad="139700">
                    <a:srgbClr val="C0504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sz="7000" b="1" dirty="0">
              <a:solidFill>
                <a:srgbClr val="00FFFF"/>
              </a:solidFill>
              <a:effectLst>
                <a:glow rad="139700">
                  <a:srgbClr val="C0504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88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雅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忍受试探的人是有福的，因为他经过试验以后，必得生命的冠冕；这是主应许给那些爱他之人的。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人被试探，不可说：「我是被神试探」；因为神不能被恶试探，他也不试探人。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但各人被试探，乃是被自己的私慾牵引诱惑的。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私慾既怀了胎，就生出罪来；罪既长成，就生出死来。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7335" y="19050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什么叫试探神？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40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8:11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法利赛人出来盘问耶稣，求他从天上显个神蹟给他们看，想要试探他。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8:12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耶稣心里深深的歎息，说：这世代为甚么求神蹟呢？我实在告诉你们，没有神蹟给这世代看。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7335" y="19050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什么叫试探神？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3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andrewannenberg.com/Portfolio/Garden_of_Eden/Garden_of_Eden_large/GardenOf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70" y="-190500"/>
            <a:ext cx="937337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01025" y="5500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828800" y="1037648"/>
            <a:ext cx="5334000" cy="4715452"/>
            <a:chOff x="1600200" y="952310"/>
            <a:chExt cx="5334000" cy="47154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952310"/>
              <a:ext cx="5334000" cy="47154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53948" y="2781300"/>
              <a:ext cx="2236145" cy="1455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</a:t>
              </a:r>
              <a:r>
                <a:rPr lang="zh-CN" altLang="en-US" sz="4000" b="1" dirty="0" smtClean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心相信的谎言</a:t>
              </a:r>
              <a:endParaRPr lang="en-US" sz="4000" b="1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1200" y="2781300"/>
              <a:ext cx="24019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33CC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</a:t>
              </a:r>
              <a:r>
                <a:rPr lang="zh-CN" altLang="en-US" sz="4000" b="1" dirty="0" smtClean="0">
                  <a:solidFill>
                    <a:srgbClr val="33CC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心相信的真理</a:t>
              </a:r>
              <a:endParaRPr lang="en-US" sz="4000" b="1" dirty="0">
                <a:solidFill>
                  <a:srgbClr val="33CC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1246087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b="1" dirty="0" smtClean="0">
                  <a:solidFill>
                    <a:srgbClr val="33CC33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新我</a:t>
              </a:r>
              <a:endParaRPr lang="en-US" sz="6000" b="1" dirty="0">
                <a:solidFill>
                  <a:srgbClr val="33CC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Up Arrow 12"/>
            <p:cNvSpPr/>
            <p:nvPr/>
          </p:nvSpPr>
          <p:spPr>
            <a:xfrm>
              <a:off x="2728674" y="2180387"/>
              <a:ext cx="533400" cy="587537"/>
            </a:xfrm>
            <a:prstGeom prst="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Up Arrow 13"/>
            <p:cNvSpPr/>
            <p:nvPr/>
          </p:nvSpPr>
          <p:spPr>
            <a:xfrm>
              <a:off x="5234097" y="2253050"/>
              <a:ext cx="533400" cy="587537"/>
            </a:xfrm>
            <a:prstGeom prst="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6414" y="1271317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b="1" dirty="0" smtClean="0">
                  <a:solidFill>
                    <a:prstClr val="white">
                      <a:lumMod val="7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肉体</a:t>
              </a:r>
              <a:endParaRPr lang="en-US" sz="6000" b="1" dirty="0">
                <a:solidFill>
                  <a:prstClr val="white">
                    <a:lumMod val="7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今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天的选择</a:t>
            </a:r>
            <a:endParaRPr lang="zh-CN" altLang="en-US" sz="44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2800" y="1303972"/>
            <a:ext cx="19720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弗</a:t>
            </a:r>
            <a:r>
              <a:rPr lang="en-US" altLang="zh-CN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4:22 </a:t>
            </a:r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就要脱去你们从前行为上的旧人，这旧人是因私慾的迷惑渐渐变坏</a:t>
            </a:r>
            <a:r>
              <a:rPr lang="zh-CN" altLang="en-US" sz="22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(which is corrupt according to the deceitful lusts</a:t>
            </a:r>
            <a:r>
              <a:rPr lang="en-US" altLang="zh-CN" sz="22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2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200" b="1" dirty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129248"/>
            <a:ext cx="2133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弗</a:t>
            </a:r>
            <a:r>
              <a:rPr lang="en-US" altLang="zh-CN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4:24 </a:t>
            </a:r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并且穿上新人；这新人是照着神的形象造的，有真理的仁义和圣洁</a:t>
            </a:r>
            <a:r>
              <a:rPr lang="zh-CN" altLang="en-US" sz="22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b="1" dirty="0" smtClean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200" b="1" dirty="0" smtClean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西</a:t>
            </a:r>
            <a:r>
              <a:rPr lang="en-US" altLang="zh-CN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3:10 </a:t>
            </a:r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穿上了新人。这新人在知识上渐渐更新，正如造他主的形象。</a:t>
            </a:r>
            <a:endParaRPr lang="en-US" sz="2200" b="1" dirty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881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63134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91:1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住在至高者隐密处的，必住在全能者的荫下。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91:2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我要论到耶和华说：他是我的避难所，是我的山寨，是我的　神，是我所倚靠的。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91:3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他必救你脱离捕鸟人的网罗和毒害的瘟疫。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107" y="1905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在相信的前提下读神的话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www.carvedfish.com/images/inspirational/theLordismyrefu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60" y="1311816"/>
            <a:ext cx="2649940" cy="368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17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63134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91:4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他必用自己的翎毛遮蔽你；你要投靠在他的翅膀底下；他的诚实是大小的盾牌。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91:5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你必不怕黑夜的惊骇，或是白日飞的箭，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91:6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也不怕黑夜行的瘟疫，或是午间灭人的毒病。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www.carvedfish.com/images/inspirational/theLordismyrefu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60" y="1311816"/>
            <a:ext cx="2649940" cy="368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57107" y="1905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在相信的前提下读神的话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325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63134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91:7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虽有千人仆倒在你旁边，万人仆倒在你右边，这灾却不得临近你。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91:8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你惟亲眼观看，见恶人遭报。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91:9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耶和华是我的避难所；你已将至高者当你的居所，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91:10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祸患必不临到你，灾害也不挨近你的帐棚。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www.carvedfish.com/images/inspirational/theLordismyrefu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60" y="1311816"/>
            <a:ext cx="2649940" cy="368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57107" y="1905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在相信的前提下读神的话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933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63134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91:11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因他要为你吩咐他的使者，在你行的一切道路上保护你。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91:12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他们要用手托着你，免得你的脚碰在石头上。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91:13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你要踹在狮子和虺蛇的身上，践踏少壮狮子和大蛇。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www.carvedfish.com/images/inspirational/theLordismyrefu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60" y="1311816"/>
            <a:ext cx="2649940" cy="368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57107" y="1905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在相信的前提下读神的话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6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64008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诗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91:14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神说：因为他专心爱我，我就要搭救他；因为他知道我的名，我要把他安置在高处。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他若求告我，我就应允他；他在急难中，我要与他同在；我要搭救他，使他尊贵。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91:16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我要使他足享长寿，将我的救恩显明给他。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http://www.carvedfish.com/images/inspirational/theLordismyrefu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60" y="1311816"/>
            <a:ext cx="2649940" cy="368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57107" y="190500"/>
            <a:ext cx="6391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在相信的前提下读神的话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54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ivefoldministryireland.files.wordpress.com/2014/03/satan-atop-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9525"/>
            <a:ext cx="10344313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4012" y="3543300"/>
            <a:ext cx="847708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4:6 </a:t>
            </a:r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对他说：你若是神的儿子，可以跳下去，因为经上记着说：主要为你吩咐他的使者用手托着你，免得你的脚碰在石头上。</a:t>
            </a:r>
            <a:endParaRPr lang="en-US" sz="3400" b="1" dirty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331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8674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16:20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当下，耶稣嘱咐门徒，不可对人说他是基督。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16:21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从此，耶稣纔指示门徒，他必须上耶路撒冷去，受长老、祭司长、文士许多的苦，并且被杀，第叁日复活。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</a:t>
            </a:r>
            <a:r>
              <a:rPr lang="zh-CN" altLang="en-US" sz="4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徒的例子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http://s3-eu-west-1.amazonaws.com/lookandlearn-preview/M/M012/M0127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03882"/>
            <a:ext cx="2871798" cy="39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29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3:4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蛇对女人说：你们不一定死；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　神知道，你们</a:t>
            </a:r>
            <a:r>
              <a:rPr lang="zh-CN" altLang="en-US" sz="3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吃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的日子眼睛就明亮了，你们便如神能知道善恶。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133600" y="190500"/>
            <a:ext cx="46987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两个关</a:t>
            </a: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于吃的故事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121" y="2783026"/>
            <a:ext cx="3886200" cy="270843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4:3 </a:t>
            </a:r>
            <a:r>
              <a:rPr lang="zh-CN" altLang="en-US" sz="3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那试探人的进前来，对他说：你若是神的儿子，可以吩咐这些石头变成食物</a:t>
            </a:r>
            <a:r>
              <a:rPr lang="zh-CN" altLang="en-US" sz="34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381" y="2783026"/>
            <a:ext cx="4811219" cy="270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0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86740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16:22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彼得就拉着他，劝他说：主阿，万不可如此！这事必不临到你身上。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16:23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耶稣转过来，对彼得说：撒但，退我后边去罢！你是绊我脚的；因为你不体贴神的意思，只体贴人的意思。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</a:t>
            </a:r>
            <a:r>
              <a:rPr lang="zh-CN" altLang="en-US" sz="4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徒的例子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122" name="Picture 2" descr="http://s3-eu-west-1.amazonaws.com/lookandlearn-preview/M/M012/M0127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03882"/>
            <a:ext cx="2871798" cy="39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9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8674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1:10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我现在是要得人的心呢？还是要得神的心呢？我岂是讨人的喜欢么？若仍旧讨人的喜欢，我就不是基督的仆人了。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1:11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弟兄们，我告诉你们，我素来所传的福音不是出于人的意思。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</a:t>
            </a:r>
            <a:r>
              <a:rPr lang="zh-CN" altLang="en-US" sz="4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徒的例子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62" name="Picture 2" descr="http://www.omsgsa.org/wp-content/uploads/2013/02/apostle-pa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81100"/>
            <a:ext cx="3211197" cy="414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65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867401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1:12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因为我不是从人领受的，也不是人教导我的，乃是从耶稣基督启示来的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</a:t>
            </a:r>
            <a:r>
              <a:rPr lang="zh-CN" altLang="en-US" sz="4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徒的例子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62" name="Picture 2" descr="http://www.omsgsa.org/wp-content/uploads/2013/02/apostle-pa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81100"/>
            <a:ext cx="3211197" cy="414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58674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1:15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然而，那把我从母腹里分别出来、又施恩召我的神，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1:16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既然乐意将他儿子启示在我心里，叫我把他传在外邦人中，我就没有与属血气的人商</a:t>
            </a:r>
            <a:r>
              <a:rPr lang="zh-CN" altLang="en-US" sz="36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量。。。</a:t>
            </a:r>
            <a:endParaRPr lang="en-US" altLang="zh-CN" sz="3600" b="1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</a:t>
            </a:r>
            <a:r>
              <a:rPr lang="zh-CN" altLang="en-US" sz="4400" b="1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徒的例子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5362" name="Picture 2" descr="http://www.omsgsa.org/wp-content/uploads/2013/02/apostle-pau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81100"/>
            <a:ext cx="3211197" cy="414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4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875" y="-419100"/>
            <a:ext cx="92964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183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9525"/>
            <a:ext cx="10291044" cy="57932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538192"/>
            <a:ext cx="2514600" cy="530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 smtClean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600" b="1" dirty="0" smtClean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4:4 </a:t>
            </a:r>
            <a:r>
              <a:rPr lang="zh-CN" altLang="en-US" sz="3600" b="1" dirty="0">
                <a:solidFill>
                  <a:prstClr val="black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耶稣却回答说：经上记着说：</a:t>
            </a:r>
            <a:r>
              <a:rPr lang="zh-CN" altLang="en-US" sz="3600" b="1" dirty="0">
                <a:solidFill>
                  <a:srgbClr val="FF0000"/>
                </a:solidFill>
                <a:effectLst>
                  <a:glow rad="228600">
                    <a:srgbClr val="4F81BD">
                      <a:satMod val="175000"/>
                      <a:alpha val="40000"/>
                    </a:srgb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人活着，不是单靠食物，乃是靠神口里所出的一切话。</a:t>
            </a:r>
            <a:endParaRPr lang="en-US" altLang="zh-CN" sz="3600" b="1" dirty="0">
              <a:solidFill>
                <a:srgbClr val="FF0000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800"/>
              </a:spcAft>
            </a:pPr>
            <a:endParaRPr lang="en-US" altLang="zh-CN" sz="3600" b="1" dirty="0">
              <a:solidFill>
                <a:prstClr val="black"/>
              </a:solidFill>
              <a:effectLst>
                <a:glow rad="228600">
                  <a:srgbClr val="4F81BD">
                    <a:satMod val="175000"/>
                    <a:alpha val="40000"/>
                  </a:srgb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48400" y="1714500"/>
            <a:ext cx="2667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000" b="1" dirty="0" smtClean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3:17 </a:t>
            </a:r>
            <a:r>
              <a:rPr lang="zh-CN" altLang="en-US" sz="3000" b="1" dirty="0">
                <a:ln w="9525">
                  <a:solidFill>
                    <a:prstClr val="black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从天上有声音说：这是我的爱子，我所喜悦的</a:t>
            </a:r>
            <a:endParaRPr lang="en-US" sz="3000" b="1" dirty="0">
              <a:ln w="9525">
                <a:solidFill>
                  <a:prstClr val="black"/>
                </a:solidFill>
                <a:prstDash val="solid"/>
              </a:ln>
              <a:solidFill>
                <a:srgbClr val="4BACC6"/>
              </a:solidFill>
              <a:effectLst>
                <a:outerShdw blurRad="12700" dist="38100" dir="2700000" algn="tl" rotWithShape="0">
                  <a:srgbClr val="4BACC6">
                    <a:lumMod val="60000"/>
                    <a:lumOff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40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andrewannenberg.com/Portfolio/Garden_of_Eden/Garden_of_Eden_large/GardenOfEd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970" y="-190500"/>
            <a:ext cx="937337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8201025" y="550069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828800" y="1037648"/>
            <a:ext cx="5334000" cy="4715452"/>
            <a:chOff x="1600200" y="952310"/>
            <a:chExt cx="5334000" cy="471545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952310"/>
              <a:ext cx="5334000" cy="471545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4253948" y="2781300"/>
              <a:ext cx="2236145" cy="14557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</a:t>
              </a:r>
              <a:r>
                <a:rPr lang="zh-CN" altLang="en-US" sz="4000" b="1" dirty="0" smtClean="0">
                  <a:solidFill>
                    <a:prstClr val="white">
                      <a:lumMod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心相信的谎言</a:t>
              </a:r>
              <a:endParaRPr lang="en-US" sz="4000" b="1" dirty="0">
                <a:solidFill>
                  <a:prstClr val="white">
                    <a:lumMod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981200" y="2781300"/>
              <a:ext cx="24019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rgbClr val="33CC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内</a:t>
              </a:r>
              <a:r>
                <a:rPr lang="zh-CN" altLang="en-US" sz="4000" b="1" dirty="0" smtClean="0">
                  <a:solidFill>
                    <a:srgbClr val="33CC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心相信的真理</a:t>
              </a:r>
              <a:endParaRPr lang="en-US" sz="4000" b="1" dirty="0">
                <a:solidFill>
                  <a:srgbClr val="33CC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33600" y="1246087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b="1" dirty="0" smtClean="0">
                  <a:solidFill>
                    <a:srgbClr val="33CC33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新我</a:t>
              </a:r>
              <a:endParaRPr lang="en-US" sz="6000" b="1" dirty="0">
                <a:solidFill>
                  <a:srgbClr val="33CC33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Up Arrow 12"/>
            <p:cNvSpPr/>
            <p:nvPr/>
          </p:nvSpPr>
          <p:spPr>
            <a:xfrm>
              <a:off x="2728674" y="2180387"/>
              <a:ext cx="533400" cy="587537"/>
            </a:xfrm>
            <a:prstGeom prst="up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Up Arrow 13"/>
            <p:cNvSpPr/>
            <p:nvPr/>
          </p:nvSpPr>
          <p:spPr>
            <a:xfrm>
              <a:off x="5234097" y="2253050"/>
              <a:ext cx="533400" cy="587537"/>
            </a:xfrm>
            <a:prstGeom prst="upArrow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46414" y="1271317"/>
              <a:ext cx="172354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6000" b="1" dirty="0" smtClean="0">
                  <a:solidFill>
                    <a:prstClr val="white">
                      <a:lumMod val="75000"/>
                    </a:prst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肉体</a:t>
              </a:r>
              <a:endParaRPr lang="en-US" sz="6000" b="1" dirty="0">
                <a:solidFill>
                  <a:prstClr val="white">
                    <a:lumMod val="75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013849" y="190500"/>
            <a:ext cx="30059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今</a:t>
            </a:r>
            <a:r>
              <a:rPr lang="zh-CN" altLang="en-US" sz="4400" b="1" dirty="0" smtClean="0"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天的选择</a:t>
            </a:r>
            <a:endParaRPr lang="zh-CN" altLang="en-US" sz="4400" b="1" dirty="0"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162800" y="1303972"/>
            <a:ext cx="197202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弗</a:t>
            </a:r>
            <a:r>
              <a:rPr lang="en-US" altLang="zh-CN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4:22 </a:t>
            </a:r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就要脱去你们从前行为上的旧人，这旧人是因私慾的迷惑渐渐变坏</a:t>
            </a:r>
            <a:r>
              <a:rPr lang="zh-CN" altLang="en-US" sz="22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en-US" altLang="zh-CN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(which is corrupt according to the deceitful lusts</a:t>
            </a:r>
            <a:r>
              <a:rPr lang="en-US" altLang="zh-CN" sz="22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2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200" b="1" dirty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1129248"/>
            <a:ext cx="2133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弗</a:t>
            </a:r>
            <a:r>
              <a:rPr lang="en-US" altLang="zh-CN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4:24 </a:t>
            </a:r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并且穿上新人；这新人是照着神的形象造的，有真理的仁义和圣洁</a:t>
            </a:r>
            <a:r>
              <a:rPr lang="zh-CN" altLang="en-US" sz="22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200" b="1" dirty="0" smtClean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200" b="1" dirty="0" smtClean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西</a:t>
            </a:r>
            <a:r>
              <a:rPr lang="en-US" altLang="zh-CN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3:10 </a:t>
            </a:r>
            <a:r>
              <a:rPr lang="zh-CN" altLang="en-US" sz="22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穿上了新人。这新人在知识上渐渐更新，正如造他主的形象。</a:t>
            </a:r>
            <a:endParaRPr lang="en-US" sz="2200" b="1" dirty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038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ivefoldministryireland.files.wordpress.com/2014/03/satan-atop-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9525"/>
            <a:ext cx="10344313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4012" y="3543300"/>
            <a:ext cx="84770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4:5 </a:t>
            </a:r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魔鬼就带他进了圣城，叫他站在殿顶（顶：原文是翅）上，</a:t>
            </a:r>
            <a:endParaRPr lang="en-US" sz="3400" b="1" dirty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544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ivefoldministryireland.files.wordpress.com/2014/03/satan-atop-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9525"/>
            <a:ext cx="10344313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4012" y="3543300"/>
            <a:ext cx="8477087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4:6 </a:t>
            </a:r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对他说：你若是神的儿子，可以跳下去，因为经上记着说：主要为你吩咐他的使者用手托着你，免得你的脚碰在石头上。</a:t>
            </a:r>
            <a:endParaRPr lang="en-US" sz="3400" b="1" dirty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929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ivefoldministryireland.files.wordpress.com/2014/03/satan-atop-tem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9525"/>
            <a:ext cx="10344313" cy="572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24012" y="3543300"/>
            <a:ext cx="84770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4:7 </a:t>
            </a:r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耶稣对他说：经上又记着说：不可试探</a:t>
            </a:r>
            <a:r>
              <a:rPr lang="zh-CN" altLang="en-US" sz="3400" b="1" dirty="0" smtClean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主你</a:t>
            </a:r>
            <a:r>
              <a:rPr lang="zh-CN" altLang="en-US" sz="3400" b="1" dirty="0">
                <a:ln w="12700">
                  <a:solidFill>
                    <a:schemeClr val="bg1"/>
                  </a:solidFill>
                </a:ln>
                <a:latin typeface="微软雅黑" panose="020B0503020204020204" pitchFamily="34" charset="-122"/>
                <a:ea typeface="微软雅黑" panose="020B0503020204020204" pitchFamily="34" charset="-122"/>
              </a:rPr>
              <a:t>的神。</a:t>
            </a:r>
            <a:endParaRPr lang="en-US" sz="3400" b="1" dirty="0">
              <a:ln w="12700">
                <a:solidFill>
                  <a:schemeClr val="bg1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230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199" y="1028700"/>
            <a:ext cx="9036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来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3:7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圣灵有话说：你们今日若听他的话，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3:8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就不可硬着心，象在旷野惹他发怒、试探他的时候一样。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3:9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在那里，你们的祖宗试我探我，并且观看我的作为有四十年之久。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3:10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所以，我厌烦那世代的人，说：他们心里常常迷糊，竟不晓得我的作为！</a:t>
            </a:r>
            <a:r>
              <a:rPr lang="en-US" altLang="zh-CN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3:11 </a:t>
            </a:r>
            <a:r>
              <a:rPr lang="zh-CN" altLang="en-US" sz="3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我就在怒中起誓说；他们断不可进入我的安息。</a:t>
            </a:r>
            <a:endParaRPr lang="en-US" altLang="zh-CN" sz="3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7335" y="19050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什么叫试探神？</a:t>
            </a:r>
            <a:endParaRPr lang="zh-CN" altLang="en-US" sz="4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6200" y="1028700"/>
            <a:ext cx="9036205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77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d8f4c1aefbd99dc43b46264d915c264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3b2ae8c724367d98fccaf8422d7d00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E7E33A-768C-4DE3-B8B7-8F053A7CEF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1613</TotalTime>
  <Words>1693</Words>
  <Application>Microsoft Office PowerPoint</Application>
  <PresentationFormat>On-screen Show (16:10)</PresentationFormat>
  <Paragraphs>56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Microsoft YaHei</vt:lpstr>
      <vt:lpstr>Microsoft YaHei</vt:lpstr>
      <vt:lpstr>Arial</vt:lpstr>
      <vt:lpstr>Calibri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189</cp:revision>
  <dcterms:created xsi:type="dcterms:W3CDTF">2011-09-04T18:01:24Z</dcterms:created>
  <dcterms:modified xsi:type="dcterms:W3CDTF">2015-08-14T20:26:59Z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  <property fmtid="{D5CDD505-2E9C-101B-9397-08002B2CF9AE}" pid="3" name="IsMyDocuments">
    <vt:bool>true</vt:bool>
  </property>
</Properties>
</file>