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32" r:id="rId5"/>
    <p:sldMasterId id="2147483744" r:id="rId6"/>
  </p:sldMasterIdLst>
  <p:notesMasterIdLst>
    <p:notesMasterId r:id="rId30"/>
  </p:notesMasterIdLst>
  <p:sldIdLst>
    <p:sldId id="447" r:id="rId7"/>
    <p:sldId id="445" r:id="rId8"/>
    <p:sldId id="424" r:id="rId9"/>
    <p:sldId id="394" r:id="rId10"/>
    <p:sldId id="446" r:id="rId11"/>
    <p:sldId id="390" r:id="rId12"/>
    <p:sldId id="385" r:id="rId13"/>
    <p:sldId id="428" r:id="rId14"/>
    <p:sldId id="448" r:id="rId15"/>
    <p:sldId id="449" r:id="rId16"/>
    <p:sldId id="450" r:id="rId17"/>
    <p:sldId id="439" r:id="rId18"/>
    <p:sldId id="451" r:id="rId19"/>
    <p:sldId id="442" r:id="rId20"/>
    <p:sldId id="440" r:id="rId21"/>
    <p:sldId id="444" r:id="rId22"/>
    <p:sldId id="425" r:id="rId23"/>
    <p:sldId id="441" r:id="rId24"/>
    <p:sldId id="452" r:id="rId25"/>
    <p:sldId id="435" r:id="rId26"/>
    <p:sldId id="436" r:id="rId27"/>
    <p:sldId id="392" r:id="rId28"/>
    <p:sldId id="388" r:id="rId2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20" y="-56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2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8/15/15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14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836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852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13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96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86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225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987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1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50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74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8/15/15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80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8/15/15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70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8/15/15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38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8/15/15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46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8/15/15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002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8/15/15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319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8/15/15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0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8/15/15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91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8/15/15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262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8/15/15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9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8/15/15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8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8/15/15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7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8/15/15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88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723900"/>
            <a:ext cx="826380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000" b="1" dirty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人活着不是单靠食</a:t>
            </a:r>
            <a:r>
              <a:rPr lang="zh-CN" altLang="en-US" sz="7000" b="1" dirty="0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endParaRPr lang="en-US" altLang="zh-CN" sz="7000" b="1" dirty="0" smtClean="0">
              <a:solidFill>
                <a:srgbClr val="00FFFF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7000" b="1" dirty="0" smtClean="0">
              <a:solidFill>
                <a:srgbClr val="00FFFF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7000" b="1" dirty="0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7000" b="1" dirty="0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7000" b="1" dirty="0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sz="7000" b="1" dirty="0">
              <a:solidFill>
                <a:srgbClr val="00FFFF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887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7150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2:20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那人便给一切牲畜和空中飞鸟、野地走兽都起了名；只是那人没有遇见配偶帮助他。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2:21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耶和华　神使他沉睡，他就睡了；于是取下他的一条肋骨，又把肉合起来。</a:t>
            </a:r>
            <a:endParaRPr lang="en-US" altLang="zh-CN" sz="3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190500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神造人的本意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http://thecrackeddoor.com/Main/wp-content/uploads/2013/04/real-ma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85900"/>
            <a:ext cx="2760056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004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63134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2:22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耶和华　神就用那人身上所取的肋骨造成一个女人，领他到那人跟前。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2:23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那人说：这是我骨中的骨，肉中的肉，可以称他为女人，因为他是从男人身上取出来的。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2:24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因此，人要离开父母，与妻子连合，二人成为一体。</a:t>
            </a:r>
            <a:endParaRPr lang="en-US" altLang="zh-CN" sz="3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190500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神造人的本意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42" name="Picture 2" descr="https://encrypted-tbn2.gstatic.com/images?q=tbn:ANd9GcS0nfAHj4UVrP66zo8VylmlLdKIKHWAIqVB7Hipawbc9lD5TD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17" y="1257300"/>
            <a:ext cx="2224178" cy="222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crestwoodchurch.org/uploads/shutterstock_145023091%20coupleheart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95" y="3710077"/>
            <a:ext cx="22225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09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3:6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于是女人见那棵树的果子好作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食物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，也悦人的眼目，且是可喜爱的，能使人有智慧，就摘下果子来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吃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了，又给他丈夫，他丈夫也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吃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了。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3:7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他们二人的眼睛就明亮了，纔知道自己是赤身露体，便拿无花果树的叶子为自己编作裙子。</a:t>
            </a:r>
            <a:endParaRPr lang="en-US" altLang="zh-CN" sz="3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52221" y="190500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另一个关于吃的故事</a:t>
            </a:r>
          </a:p>
        </p:txBody>
      </p:sp>
    </p:spTree>
    <p:extLst>
      <p:ext uri="{BB962C8B-B14F-4D97-AF65-F5344CB8AC3E}">
        <p14:creationId xmlns:p14="http://schemas.microsoft.com/office/powerpoint/2010/main" val="1506818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5" y="-41910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8306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andrewannenberg.com/Portfolio/Garden_of_Eden/Garden_of_Eden_large/GardenOfE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70" y="-190500"/>
            <a:ext cx="937337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920085"/>
              </p:ext>
            </p:extLst>
          </p:nvPr>
        </p:nvGraphicFramePr>
        <p:xfrm>
          <a:off x="304800" y="1104900"/>
          <a:ext cx="8610600" cy="399287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276600"/>
                <a:gridCol w="5334000"/>
              </a:tblGrid>
              <a:tr h="396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林后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11:2 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我为你们起的愤恨，原是神那样的愤恨。因为我曾把你们许配一个丈夫，要把你们如同贞洁的童女，献给基督。</a:t>
                      </a:r>
                      <a:endParaRPr lang="en-US" altLang="zh-CN" sz="3200" b="1" dirty="0" smtClean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2Cor11:2 For I am jealous over you with godly jealousy: for I have espoused you to one husband, that I may present </a:t>
                      </a:r>
                      <a:r>
                        <a:rPr lang="en-US" altLang="zh-CN" sz="3200" i="1" dirty="0" smtClean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you as 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a chaste virgin to Christ.</a:t>
                      </a:r>
                      <a:endParaRPr lang="en-US" altLang="zh-CN" sz="3200" b="1" dirty="0" smtClean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201025" y="55006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138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今</a:t>
            </a:r>
            <a:r>
              <a:rPr lang="zh-CN" altLang="en-US" sz="4400" b="1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天的选择</a:t>
            </a:r>
            <a:endParaRPr lang="zh-CN" altLang="en-US" sz="4400" b="1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8827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andrewannenberg.com/Portfolio/Garden_of_Eden/Garden_of_Eden_large/GardenOfE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70" y="-190500"/>
            <a:ext cx="937337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356138"/>
              </p:ext>
            </p:extLst>
          </p:nvPr>
        </p:nvGraphicFramePr>
        <p:xfrm>
          <a:off x="304800" y="1104900"/>
          <a:ext cx="8610600" cy="39624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276600"/>
                <a:gridCol w="5334000"/>
              </a:tblGrid>
              <a:tr h="396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林后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11:3 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我只怕你们的心或偏于邪，失去那向基督所存纯一清洁的心，就象蛇用诡诈诱惑了夏娃一样。</a:t>
                      </a:r>
                      <a:endParaRPr lang="en-US" altLang="zh-CN" sz="3200" b="1" dirty="0" smtClean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2Cor11:3 But I fear, lest by any means, as the serpent beguiled Eve through his </a:t>
                      </a:r>
                      <a:r>
                        <a:rPr lang="en-US" altLang="zh-CN" sz="3200" dirty="0" err="1" smtClean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subtilty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, so your minds should be corrupted from the simplicity that is in Christ.</a:t>
                      </a:r>
                      <a:endParaRPr lang="en-US" altLang="zh-CN" sz="3200" b="1" dirty="0" smtClean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201025" y="55006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138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今</a:t>
            </a:r>
            <a:r>
              <a:rPr lang="zh-CN" altLang="en-US" sz="4400" b="1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天的选择</a:t>
            </a:r>
            <a:endParaRPr lang="zh-CN" altLang="en-US" sz="4400" b="1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055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andrewannenberg.com/Portfolio/Garden_of_Eden/Garden_of_Eden_large/GardenOfE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70" y="-190500"/>
            <a:ext cx="937337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201025" y="55006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828800" y="1037648"/>
            <a:ext cx="5334000" cy="4715452"/>
            <a:chOff x="1600200" y="952310"/>
            <a:chExt cx="5334000" cy="471545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0200" y="952310"/>
              <a:ext cx="5334000" cy="47154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253948" y="2781300"/>
              <a:ext cx="2236145" cy="1455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prstClr val="white">
                      <a:lumMod val="7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</a:t>
              </a:r>
              <a:r>
                <a:rPr lang="zh-CN" altLang="en-US" sz="4000" b="1" dirty="0" smtClean="0">
                  <a:solidFill>
                    <a:prstClr val="white">
                      <a:lumMod val="7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心相信的谎言</a:t>
              </a:r>
              <a:endParaRPr lang="en-US" sz="4000" b="1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81200" y="2781300"/>
              <a:ext cx="24019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rgbClr val="33CC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</a:t>
              </a:r>
              <a:r>
                <a:rPr lang="zh-CN" altLang="en-US" sz="4000" b="1" dirty="0" smtClean="0">
                  <a:solidFill>
                    <a:srgbClr val="33CC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心相信的真理</a:t>
              </a:r>
              <a:endParaRPr lang="en-US" sz="4000" b="1" dirty="0">
                <a:solidFill>
                  <a:srgbClr val="33CC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33600" y="1246087"/>
              <a:ext cx="172354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b="1" dirty="0" smtClean="0">
                  <a:solidFill>
                    <a:srgbClr val="33CC33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新我</a:t>
              </a:r>
              <a:endParaRPr lang="en-US" sz="6000" b="1" dirty="0">
                <a:solidFill>
                  <a:srgbClr val="33CC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3" name="Up Arrow 12"/>
            <p:cNvSpPr/>
            <p:nvPr/>
          </p:nvSpPr>
          <p:spPr>
            <a:xfrm>
              <a:off x="2728674" y="2180387"/>
              <a:ext cx="533400" cy="587537"/>
            </a:xfrm>
            <a:prstGeom prst="up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Up Arrow 13"/>
            <p:cNvSpPr/>
            <p:nvPr/>
          </p:nvSpPr>
          <p:spPr>
            <a:xfrm>
              <a:off x="5234097" y="2253050"/>
              <a:ext cx="533400" cy="587537"/>
            </a:xfrm>
            <a:prstGeom prst="up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46414" y="1271317"/>
              <a:ext cx="172354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b="1" dirty="0" smtClean="0">
                  <a:solidFill>
                    <a:prstClr val="white">
                      <a:lumMod val="7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肉体</a:t>
              </a:r>
              <a:endParaRPr lang="en-US" sz="6000" b="1" dirty="0">
                <a:solidFill>
                  <a:prstClr val="white">
                    <a:lumMod val="7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138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今</a:t>
            </a:r>
            <a:r>
              <a:rPr lang="zh-CN" altLang="en-US" sz="4400" b="1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天的选择</a:t>
            </a:r>
            <a:endParaRPr lang="zh-CN" altLang="en-US" sz="4400" b="1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038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62800" y="1303972"/>
            <a:ext cx="185652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弗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4:22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就要脱去你们从前行为上的旧人，这旧人是因私慾的迷惑渐渐变坏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(which is corrupt according to the deceitful lusts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129248"/>
            <a:ext cx="18565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弗</a:t>
            </a:r>
            <a:r>
              <a:rPr lang="en-US" altLang="zh-CN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4:24 </a:t>
            </a:r>
            <a:r>
              <a:rPr lang="zh-CN" altLang="en-US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并且穿上新人；这新人是照着神的形象造的，有真理的仁义和圣洁</a:t>
            </a:r>
            <a:r>
              <a:rPr lang="zh-CN" altLang="en-US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</a:t>
            </a:r>
            <a:r>
              <a:rPr lang="en-US" altLang="zh-CN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3:10 </a:t>
            </a:r>
            <a:r>
              <a:rPr lang="zh-CN" altLang="en-US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穿上了新人。这新人在知识上渐渐更新，正如造他主的形象。</a:t>
            </a:r>
            <a:endParaRPr lang="en-US" sz="20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138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今</a:t>
            </a:r>
            <a:r>
              <a:rPr lang="zh-CN" altLang="en-US" sz="4400" b="1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天的选择</a:t>
            </a:r>
            <a:endParaRPr lang="zh-CN" altLang="en-US" sz="4400" b="1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828800" y="1037648"/>
            <a:ext cx="5334000" cy="4715452"/>
            <a:chOff x="1600200" y="952310"/>
            <a:chExt cx="5334000" cy="471545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0200" y="952310"/>
              <a:ext cx="5334000" cy="471545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253948" y="2781300"/>
              <a:ext cx="2236145" cy="1455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prstClr val="white">
                      <a:lumMod val="7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</a:t>
              </a:r>
              <a:r>
                <a:rPr lang="zh-CN" altLang="en-US" sz="4000" b="1" dirty="0" smtClean="0">
                  <a:solidFill>
                    <a:prstClr val="white">
                      <a:lumMod val="7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心相信的谎言</a:t>
              </a:r>
              <a:endParaRPr lang="en-US" sz="4000" b="1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81200" y="2781300"/>
              <a:ext cx="24019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rgbClr val="33CC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</a:t>
              </a:r>
              <a:r>
                <a:rPr lang="zh-CN" altLang="en-US" sz="4000" b="1" dirty="0" smtClean="0">
                  <a:solidFill>
                    <a:srgbClr val="33CC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心相信的真理</a:t>
              </a:r>
              <a:endParaRPr lang="en-US" sz="4000" b="1" dirty="0">
                <a:solidFill>
                  <a:srgbClr val="33CC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33600" y="1246087"/>
              <a:ext cx="172354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b="1" dirty="0" smtClean="0">
                  <a:solidFill>
                    <a:srgbClr val="33CC33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新我</a:t>
              </a:r>
              <a:endParaRPr lang="en-US" sz="6000" b="1" dirty="0">
                <a:solidFill>
                  <a:srgbClr val="33CC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4" name="Up Arrow 23"/>
            <p:cNvSpPr/>
            <p:nvPr/>
          </p:nvSpPr>
          <p:spPr>
            <a:xfrm>
              <a:off x="2728674" y="2180387"/>
              <a:ext cx="533400" cy="587537"/>
            </a:xfrm>
            <a:prstGeom prst="up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Up Arrow 24"/>
            <p:cNvSpPr/>
            <p:nvPr/>
          </p:nvSpPr>
          <p:spPr>
            <a:xfrm>
              <a:off x="5234097" y="2253050"/>
              <a:ext cx="533400" cy="587537"/>
            </a:xfrm>
            <a:prstGeom prst="up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46414" y="1271317"/>
              <a:ext cx="172354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b="1" dirty="0" smtClean="0">
                  <a:solidFill>
                    <a:prstClr val="white">
                      <a:lumMod val="7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肉体</a:t>
              </a:r>
              <a:endParaRPr lang="en-US" sz="6000" b="1" dirty="0">
                <a:solidFill>
                  <a:prstClr val="white">
                    <a:lumMod val="7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040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andrewannenberg.com/Portfolio/Garden_of_Eden/Garden_of_Eden_large/GardenOfE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70" y="-190500"/>
            <a:ext cx="937337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305237"/>
              </p:ext>
            </p:extLst>
          </p:nvPr>
        </p:nvGraphicFramePr>
        <p:xfrm>
          <a:off x="304800" y="1104900"/>
          <a:ext cx="8610600" cy="44805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276600"/>
                <a:gridCol w="5334000"/>
              </a:tblGrid>
              <a:tr h="396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西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3:1 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所以，你们若真与基督一同复活，就当求在上面的事；那里有基督坐在神的右边。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3:2 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你们要思念上面的事，不要思念地上的事。</a:t>
                      </a:r>
                      <a:endParaRPr lang="en-US" altLang="zh-CN" sz="3200" b="1" dirty="0" smtClean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Col3:1 If ye then be risen with Christ, seek those things which are above, where Christ </a:t>
                      </a:r>
                      <a:r>
                        <a:rPr lang="en-US" altLang="zh-CN" sz="3200" dirty="0" err="1" smtClean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sitteth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on the right hand of God.3:2 Set your affection on things above, not on things on the earth.</a:t>
                      </a:r>
                      <a:endParaRPr lang="en-US" altLang="zh-CN" sz="3200" b="1" dirty="0" smtClean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201025" y="55006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138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今</a:t>
            </a:r>
            <a:r>
              <a:rPr lang="zh-CN" altLang="en-US" sz="4400" b="1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天的选择</a:t>
            </a:r>
            <a:endParaRPr lang="zh-CN" altLang="en-US" sz="4400" b="1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2048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andrewannenberg.com/Portfolio/Garden_of_Eden/Garden_of_Eden_large/GardenOfE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70" y="-190500"/>
            <a:ext cx="937337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543081"/>
              </p:ext>
            </p:extLst>
          </p:nvPr>
        </p:nvGraphicFramePr>
        <p:xfrm>
          <a:off x="304800" y="1104900"/>
          <a:ext cx="8610600" cy="44805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276600"/>
                <a:gridCol w="5334000"/>
              </a:tblGrid>
              <a:tr h="396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西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3:1 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所以，你们若真与基督一同复活，就当求在上面的事；那里有基督坐在神的右边。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3:2 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你们要思念上面的事，不要思念地上的事。</a:t>
                      </a:r>
                      <a:endParaRPr lang="en-US" altLang="zh-CN" sz="3200" b="1" dirty="0" smtClean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Col3:1 If ye then be risen with Christ, </a:t>
                      </a:r>
                      <a:r>
                        <a:rPr lang="en-US" altLang="zh-CN" sz="3200" dirty="0" smtClean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seek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those things which are above, where Christ </a:t>
                      </a:r>
                      <a:r>
                        <a:rPr lang="en-US" altLang="zh-CN" sz="3200" dirty="0" err="1" smtClean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sitteth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on the right hand of God.3:2 </a:t>
                      </a:r>
                      <a:r>
                        <a:rPr lang="en-US" altLang="zh-CN" sz="3200" dirty="0" smtClean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Set your affection on 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things above, not on things on the earth.</a:t>
                      </a:r>
                      <a:endParaRPr lang="en-US" altLang="zh-CN" sz="3200" b="1" dirty="0" smtClean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201025" y="55006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138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今</a:t>
            </a:r>
            <a:r>
              <a:rPr lang="zh-CN" altLang="en-US" sz="4400" b="1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天的选择</a:t>
            </a:r>
            <a:endParaRPr lang="zh-CN" altLang="en-US" sz="4400" b="1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924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odadvicewebsite.com/wp-content/uploads/2014/09/seafood_buff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66700"/>
            <a:ext cx="980349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315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andrewannenberg.com/Portfolio/Garden_of_Eden/Garden_of_Eden_large/GardenOfE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70" y="-190500"/>
            <a:ext cx="937337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138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今</a:t>
            </a:r>
            <a:r>
              <a:rPr lang="zh-CN" altLang="en-US" sz="4400" b="1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天的选择</a:t>
            </a:r>
            <a:endParaRPr lang="zh-CN" altLang="en-US" sz="4400" b="1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144761"/>
              </p:ext>
            </p:extLst>
          </p:nvPr>
        </p:nvGraphicFramePr>
        <p:xfrm>
          <a:off x="304800" y="1104900"/>
          <a:ext cx="8610600" cy="44805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276600"/>
                <a:gridCol w="5334000"/>
              </a:tblGrid>
              <a:tr h="396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西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3:3 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因为你们已经死了，你们的生命与基督一同藏在神里面。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3:4 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基督是我们的生命，他显现的时候，你们也要与他一同显现在荣耀里。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Col3:3 For ye are dead, and your life is hid with Christ in God.3:4 When Christ, </a:t>
                      </a:r>
                      <a:r>
                        <a:rPr lang="en-US" altLang="zh-CN" sz="3200" i="1" dirty="0" smtClean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who is 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our life, shall appear, then shall ye also appear with him in glory.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201025" y="55006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249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andrewannenberg.com/Portfolio/Garden_of_Eden/Garden_of_Eden_large/GardenOfE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70" y="-190500"/>
            <a:ext cx="937337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73046"/>
              </p:ext>
            </p:extLst>
          </p:nvPr>
        </p:nvGraphicFramePr>
        <p:xfrm>
          <a:off x="304800" y="1104900"/>
          <a:ext cx="8610600" cy="44958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276600"/>
                <a:gridCol w="5334000"/>
              </a:tblGrid>
              <a:tr h="449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西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3:5 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所以，要治死你们在地上的肢体，就如淫乱、污秽、邪情、恶慾，和贪婪。贪婪就与拜偶象一样。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Col3:5 Mortify therefore your members which are upon the earth; fornication, uncleanness, inordinate affection, evil concupiscence, and covetousness, which is idolatry: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201025" y="55006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138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今</a:t>
            </a:r>
            <a:r>
              <a:rPr lang="zh-CN" altLang="en-US" sz="4400" b="1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天的选择</a:t>
            </a:r>
            <a:endParaRPr lang="zh-CN" altLang="en-US" sz="4400" b="1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1421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3:8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天起了凉风，耶和华　神在园中行走。那人和他妻子听见　神的声音，就藏在园里的树木中，躲避耶和华　神的面。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3:9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耶和华　神呼唤那人，对他说：你在那里？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3:10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他说：我在园中听见你的声音，我就害怕；因为我赤身露体，我便藏了。</a:t>
            </a:r>
            <a:endParaRPr lang="en-US" altLang="zh-CN" sz="3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33600" y="190500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活在肉体里的结果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5357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3:17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又对亚当说：你既听从妻子的话，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吃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了我所吩咐你不可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吃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的那树上的果子，地必为你的缘故受咒诅；你必终身劳苦纔能从地里得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吃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的。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3:18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地必给你长出荆棘和蒺藜来；你也要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吃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田间的菜蔬。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3:19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你必汗流满面纔得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糊口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，直到你归了土，因为你是从土而出的。你本是尘土，仍要归于尘土。</a:t>
            </a:r>
            <a:endParaRPr lang="en-US" altLang="zh-CN" sz="3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33600" y="190500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活在肉体里的结果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8200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9525"/>
            <a:ext cx="10291044" cy="57932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" y="538192"/>
            <a:ext cx="2514600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600" b="1" dirty="0" smtClean="0">
                <a:solidFill>
                  <a:prstClr val="black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4:4 </a:t>
            </a:r>
            <a:r>
              <a:rPr lang="zh-CN" altLang="en-US" sz="3600" b="1" dirty="0">
                <a:solidFill>
                  <a:prstClr val="black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耶稣却回答说：经上记着说：</a:t>
            </a:r>
            <a:r>
              <a:rPr lang="zh-CN" altLang="en-US" sz="3600" b="1" dirty="0">
                <a:solidFill>
                  <a:srgbClr val="FF0000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人活着，不是单靠食物，乃是靠神口里所出的一切话。</a:t>
            </a:r>
            <a:endParaRPr lang="en-US" altLang="zh-CN" sz="3600" b="1" dirty="0">
              <a:solidFill>
                <a:srgbClr val="FF0000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endParaRPr lang="en-US" altLang="zh-CN" sz="3600" b="1" dirty="0">
              <a:solidFill>
                <a:prstClr val="black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8400" y="1714500"/>
            <a:ext cx="26670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000" b="1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3:17 </a:t>
            </a:r>
            <a:r>
              <a:rPr lang="zh-CN" altLang="en-US" sz="3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从天上有声音说：这是我的爱子，我所喜悦的</a:t>
            </a:r>
            <a:endParaRPr lang="en-US" sz="3000" b="1" dirty="0">
              <a:ln w="9525">
                <a:solidFill>
                  <a:prstClr val="black"/>
                </a:solidFill>
                <a:prstDash val="solid"/>
              </a:ln>
              <a:solidFill>
                <a:srgbClr val="4BACC6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40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ndrewannenberg.com/Portfolio/Garden_of_Eden/Garden_of_Eden_large/GardenOfE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70" y="-190500"/>
            <a:ext cx="937337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800" y="2171700"/>
            <a:ext cx="8991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3600" b="1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2:15 </a:t>
            </a:r>
            <a:r>
              <a:rPr lang="zh-CN" altLang="en-US" sz="3600" b="1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耶和华　神将那人安置在伊甸园，使他修理，看守。</a:t>
            </a:r>
            <a:r>
              <a:rPr lang="en-US" altLang="zh-CN" sz="3600" b="1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2:16 </a:t>
            </a:r>
            <a:r>
              <a:rPr lang="zh-CN" altLang="en-US" sz="3600" b="1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耶和华　神吩咐他说：园中各样树上的果子，你可以随意</a:t>
            </a:r>
            <a:r>
              <a:rPr lang="zh-CN" altLang="en-US" sz="3600" b="1" dirty="0">
                <a:ln w="12700">
                  <a:solidFill>
                    <a:prstClr val="black"/>
                  </a:solidFill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吃</a:t>
            </a:r>
            <a:r>
              <a:rPr lang="zh-CN" altLang="en-US" sz="3600" b="1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3600" b="1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2:17 </a:t>
            </a:r>
            <a:r>
              <a:rPr lang="zh-CN" altLang="en-US" sz="3600" b="1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只是分别善恶树上的果子，你</a:t>
            </a:r>
            <a:r>
              <a:rPr lang="zh-CN" altLang="en-US" sz="3600" b="1" dirty="0">
                <a:ln w="12700">
                  <a:solidFill>
                    <a:prstClr val="black"/>
                  </a:solidFill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不可吃</a:t>
            </a:r>
            <a:r>
              <a:rPr lang="zh-CN" altLang="en-US" sz="3600" b="1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，因为你</a:t>
            </a:r>
            <a:r>
              <a:rPr lang="zh-CN" altLang="en-US" sz="3600" b="1" dirty="0">
                <a:ln w="12700">
                  <a:solidFill>
                    <a:prstClr val="black"/>
                  </a:solidFill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吃</a:t>
            </a:r>
            <a:r>
              <a:rPr lang="zh-CN" altLang="en-US" sz="3600" b="1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的日子必定死！</a:t>
            </a:r>
            <a:endParaRPr lang="en-US" altLang="zh-CN" sz="3600" b="1" dirty="0">
              <a:ln w="12700">
                <a:solidFill>
                  <a:prstClr val="black"/>
                </a:solidFill>
              </a:ln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2221" y="190500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另一个关于吃的故事</a:t>
            </a:r>
          </a:p>
        </p:txBody>
      </p:sp>
    </p:spTree>
    <p:extLst>
      <p:ext uri="{BB962C8B-B14F-4D97-AF65-F5344CB8AC3E}">
        <p14:creationId xmlns:p14="http://schemas.microsoft.com/office/powerpoint/2010/main" val="2123971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3:1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耶和华　神所造的，唯有蛇比田野一切的活物更狡猾。蛇对女人说：　神岂是真说不许你们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吃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园中所有树上的果子么？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3:2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女人对蛇说：园中树上的果子，我们可以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吃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3:3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唯有园当中那棵树上的果子，　神曾说：你们不可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吃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，也不可摸，免得你们死。</a:t>
            </a:r>
            <a:endParaRPr lang="en-US" altLang="zh-CN" sz="3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2221" y="190500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另一个关于吃的故事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309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3:4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蛇对女人说：你们不一定死；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3:5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　神知道，你们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吃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的日子眼睛就明亮了，你们便如神能知道善恶。</a:t>
            </a:r>
            <a:endParaRPr lang="en-US" altLang="zh-CN" sz="3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52221" y="190500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另一个关于吃的故事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121" y="2783026"/>
            <a:ext cx="3886200" cy="27084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4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4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4:3 </a:t>
            </a:r>
            <a:r>
              <a:rPr lang="zh-CN" altLang="en-US" sz="34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那试探人的进前来，对他说：你若是神的儿子，可以吩咐这些石头变成食物</a:t>
            </a:r>
            <a:r>
              <a:rPr lang="zh-CN" altLang="en-US" sz="34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4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381" y="2783026"/>
            <a:ext cx="4811219" cy="270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2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7150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1:26 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神说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：我们要照着我们的形象、按着我们的样式造人，使他们管理海里的鱼、空中的鸟、地上的牲畜，和全地，并地上所爬的一切昆虫。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1:27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神就照着自己的形象造人，乃是照着他的形象造男造女。</a:t>
            </a:r>
            <a:endParaRPr lang="en-US" altLang="zh-CN" sz="3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190500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神造人的本意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http://thecrackeddoor.com/Main/wp-content/uploads/2013/04/real-ma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85900"/>
            <a:ext cx="2760056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02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7150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2:7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耶和华　神用地上的尘土造人，将生气吹在他鼻孔里，他就成了有灵的活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(man became a living soul)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名叫亚当。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2:8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耶和华　神在东方的伊甸立了一个园子，把所造的人安置在那里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190500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神造人的本意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http://thecrackeddoor.com/Main/wp-content/uploads/2013/04/real-ma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85900"/>
            <a:ext cx="2760056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848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7150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2:18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耶和华　神说：那人独居不好，我要为他造一个配偶帮助他。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2:19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耶和华　神用土所造成的野地各样走兽和空中各样飞鸟都带到那人面前，看他叫甚么。那人怎样叫各样的活物，那就是他的名字。</a:t>
            </a:r>
            <a:endParaRPr lang="en-US" altLang="zh-CN" sz="3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190500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神造人的本意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http://thecrackeddoor.com/Main/wp-content/uploads/2013/04/real-ma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85900"/>
            <a:ext cx="2760056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62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d8f4c1aefbd99dc43b46264d915c26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b2ae8c724367d98fccaf8422d7d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E7E33A-768C-4DE3-B8B7-8F053A7CEF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1543</TotalTime>
  <Words>774</Words>
  <Application>Microsoft Macintosh PowerPoint</Application>
  <PresentationFormat>On-screen Show (16:10)</PresentationFormat>
  <Paragraphs>61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Dean Lin</cp:lastModifiedBy>
  <cp:revision>182</cp:revision>
  <dcterms:created xsi:type="dcterms:W3CDTF">2011-09-04T18:01:24Z</dcterms:created>
  <dcterms:modified xsi:type="dcterms:W3CDTF">2015-08-15T16:52:47Z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  <property fmtid="{D5CDD505-2E9C-101B-9397-08002B2CF9AE}" pid="3" name="IsMyDocuments">
    <vt:bool>true</vt:bool>
  </property>
</Properties>
</file>