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8" r:id="rId5"/>
    <p:sldMasterId id="2147483732" r:id="rId6"/>
    <p:sldMasterId id="2147483744" r:id="rId7"/>
  </p:sldMasterIdLst>
  <p:notesMasterIdLst>
    <p:notesMasterId r:id="rId30"/>
  </p:notesMasterIdLst>
  <p:sldIdLst>
    <p:sldId id="410" r:id="rId8"/>
    <p:sldId id="439" r:id="rId9"/>
    <p:sldId id="433" r:id="rId10"/>
    <p:sldId id="460" r:id="rId11"/>
    <p:sldId id="441" r:id="rId12"/>
    <p:sldId id="414" r:id="rId13"/>
    <p:sldId id="416" r:id="rId14"/>
    <p:sldId id="417" r:id="rId15"/>
    <p:sldId id="418" r:id="rId16"/>
    <p:sldId id="419" r:id="rId17"/>
    <p:sldId id="456" r:id="rId18"/>
    <p:sldId id="458" r:id="rId19"/>
    <p:sldId id="459" r:id="rId20"/>
    <p:sldId id="425" r:id="rId21"/>
    <p:sldId id="426" r:id="rId22"/>
    <p:sldId id="427" r:id="rId23"/>
    <p:sldId id="420" r:id="rId24"/>
    <p:sldId id="381" r:id="rId25"/>
    <p:sldId id="434" r:id="rId26"/>
    <p:sldId id="382" r:id="rId27"/>
    <p:sldId id="397" r:id="rId28"/>
    <p:sldId id="429" r:id="rId2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06" y="45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0BC0-C258-4143-80A7-62AF4EC59403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47654-ACFE-458A-85AD-C598074A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07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9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9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7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3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74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6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00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44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6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2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1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6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3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52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13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96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86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25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8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14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50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25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73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630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7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38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05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1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13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5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A81-1217-4603-BECF-21BE9C9D1DB8}" type="datetimeFigureOut">
              <a:rPr lang="en-US" smtClean="0"/>
              <a:t>8/2/2015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579-F5D8-4740-994C-2EEFAA7CB57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t="-2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8A81-1217-4603-BECF-21BE9C9D1DB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E579-F5D8-4740-994C-2EEFAA7CB5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71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0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23900"/>
            <a:ext cx="826380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0" b="1" dirty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人活着不是单靠食</a:t>
            </a:r>
            <a:r>
              <a:rPr lang="zh-CN" altLang="en-US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endParaRPr lang="en-US" altLang="zh-CN" sz="7000" b="1" dirty="0" smtClean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7000" b="1" dirty="0" smtClean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7000" b="1" dirty="0" smtClean="0">
                <a:solidFill>
                  <a:srgbClr val="00FFFF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sz="7000" b="1" dirty="0">
              <a:solidFill>
                <a:srgbClr val="00FFFF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6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243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68640"/>
            <a:ext cx="922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徒13:33 </a:t>
            </a:r>
            <a:r>
              <a:rPr lang="en-US" sz="3200" b="1" dirty="0" err="1">
                <a:solidFill>
                  <a:srgbClr val="FF0000"/>
                </a:solidFill>
              </a:rPr>
              <a:t>神已经向我们这作儿女的应验，叫耶稣复活了。正如诗篇第二篇上记着说：你是我的儿子，我今日生你</a:t>
            </a:r>
            <a:r>
              <a:rPr lang="en-US" sz="3200" b="1" dirty="0">
                <a:solidFill>
                  <a:srgbClr val="FF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6838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17" y="14859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20:17 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耶稣说：不要摸我，因我还没有升上去见我的父。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你往我弟兄那里去，告诉他们说，我要升上去见我的父，也是你们的父，见我的神，也是你们的神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40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sz="4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45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17" y="1485900"/>
            <a:ext cx="8915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彼前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1:3 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愿颂赞归与我们主耶稣基督的父神！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他曾照自己的大怜悯，藉耶稣基督从死里复活，重生了我们，叫我们有活泼的盼望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1:4 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可以得着不能朽坏、不能玷污、不能衰残、为你们存留在天上的基业。</a:t>
            </a:r>
            <a:endParaRPr lang="en-US" sz="4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64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17" y="14859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弗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2:4 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然而，神既有丰富的怜悯，因他爱我们的大爱，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2:5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当我们死在过犯中的时候，便叫我们与基督一同活过来。</a:t>
            </a:r>
            <a:r>
              <a:rPr lang="zh-CN" alt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你们得救是本乎恩。</a:t>
            </a:r>
            <a:r>
              <a:rPr lang="en-US" altLang="zh-CN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2:6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他又叫我们与基督耶稣一同复活，一同坐在天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上。</a:t>
            </a:r>
            <a:endParaRPr 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67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55" y="2857500"/>
            <a:ext cx="9067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约一</a:t>
            </a:r>
            <a:r>
              <a:rPr lang="en-US" altLang="zh-CN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1:1 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论到从起初原有的生命之道，就是我们所听见、所看见、亲眼看过、亲手摸过的。</a:t>
            </a:r>
            <a:r>
              <a:rPr lang="en-US" altLang="zh-CN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1:2 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这生命已经显现出来，我们也看见过，现在又作见證，将原与父同在、且显现与我们那永远的生命、传给你们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15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147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约一</a:t>
            </a:r>
            <a:r>
              <a:rPr lang="en-US" altLang="zh-CN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1:3 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我们将所看见、所听见的传给你们，使你们与我们相交。我们乃是与父并他儿子耶稣基督相交的。</a:t>
            </a:r>
            <a:r>
              <a:rPr lang="en-US" altLang="zh-CN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1:4 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我们将这些话写给你们，使你们（有古卷作：我们）的喜乐充足。</a:t>
            </a:r>
            <a:endParaRPr lang="en-US" altLang="zh-CN" sz="36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06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61950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约一</a:t>
            </a:r>
            <a:r>
              <a:rPr lang="en-US" altLang="zh-CN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 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你看父赐给我们是何等的慈爱，使我们得称为神的儿女；我们也真是他的儿女。世人所以不认识我们，是因未曾认识他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8575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91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8192"/>
            <a:ext cx="2514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4:1 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当时，耶稣被圣灵引到旷野，受魔鬼的试探。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4:2 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他禁食四十昼夜，后来就饿了。</a:t>
            </a:r>
            <a:endParaRPr lang="en-US" altLang="zh-CN" sz="36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87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8192"/>
            <a:ext cx="251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4:3 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那试探人的进前来，对他说：你若是神的儿子，可以吩咐这些石头变成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食物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2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8192"/>
            <a:ext cx="251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4:3 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那试探人的进前来，对他说：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你若是神的儿子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，可以吩咐这些石头变成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食物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50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8735" y="114300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人靠什么活着？</a:t>
            </a:r>
            <a:endParaRPr lang="zh-CN" altLang="en-US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http://thumbs.dreamstime.com/z/%E9%A3%9F%E7%89%A9%E9%87%91%E5%AD%97%E5%A1%94-23952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2844889" y="1409700"/>
            <a:ext cx="370831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oreidea.com.tw/blog/2010/990805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5458"/>
            <a:ext cx="6324600" cy="45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0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8192"/>
            <a:ext cx="2514600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4:4 </a:t>
            </a:r>
            <a:r>
              <a:rPr lang="zh-CN" altLang="en-US" sz="36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耶稣却回答说：经上记着说：</a:t>
            </a:r>
            <a:r>
              <a:rPr lang="zh-CN" altLang="en-US" sz="3600" b="1" dirty="0"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人活着，不是单靠食物，乃是靠神口里所出的一切话。</a:t>
            </a:r>
            <a:endParaRPr lang="en-US" altLang="zh-CN" sz="3600" b="1" dirty="0"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800"/>
              </a:spcAft>
            </a:pPr>
            <a:endParaRPr lang="en-US" altLang="zh-CN" sz="36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1714500"/>
            <a:ext cx="2667000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3:17 </a:t>
            </a:r>
            <a:r>
              <a:rPr lang="zh-CN" altLang="en-US" sz="3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从天上有声音说：这是我的爱子，我所喜悦的</a:t>
            </a:r>
            <a:endParaRPr lang="en-US" sz="3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3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62000" y="-38100"/>
            <a:ext cx="7620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defRPr/>
            </a:pPr>
            <a:r>
              <a:rPr lang="zh-CN" altLang="en-US" sz="5600" b="1" kern="0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人心：真正的属灵战场</a:t>
            </a:r>
            <a:endParaRPr lang="zh-CN" altLang="en-US" sz="5600" b="1" kern="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0200" y="952310"/>
            <a:ext cx="5334000" cy="4715452"/>
            <a:chOff x="1600200" y="952310"/>
            <a:chExt cx="5334000" cy="47154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952310"/>
              <a:ext cx="5334000" cy="47154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53948" y="2781300"/>
              <a:ext cx="2236145" cy="1455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prstClr val="white">
                      <a:lumMod val="7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  <a:r>
                <a:rPr lang="zh-CN" altLang="en-US" sz="4000" b="1" dirty="0" smtClean="0">
                  <a:solidFill>
                    <a:prstClr val="white">
                      <a:lumMod val="7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心相信的谎言</a:t>
              </a:r>
              <a:endParaRPr lang="en-US" sz="4000" b="1" dirty="0">
                <a:solidFill>
                  <a:prstClr val="white">
                    <a:lumMod val="7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81200" y="2781300"/>
              <a:ext cx="24019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33CC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</a:t>
              </a:r>
              <a:r>
                <a:rPr lang="zh-CN" altLang="en-US" sz="4000" b="1" dirty="0" smtClean="0">
                  <a:solidFill>
                    <a:srgbClr val="33CC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心相信的真理</a:t>
              </a:r>
              <a:endParaRPr lang="en-US" sz="4000" b="1" dirty="0">
                <a:solidFill>
                  <a:srgbClr val="33CC3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3600" y="1246087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solidFill>
                    <a:srgbClr val="33CC33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新我</a:t>
              </a:r>
              <a:endParaRPr lang="en-US" sz="6000" b="1" dirty="0">
                <a:solidFill>
                  <a:srgbClr val="33CC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Up Arrow 12"/>
            <p:cNvSpPr/>
            <p:nvPr/>
          </p:nvSpPr>
          <p:spPr>
            <a:xfrm>
              <a:off x="2728674" y="2180387"/>
              <a:ext cx="533400" cy="587537"/>
            </a:xfrm>
            <a:prstGeom prst="up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Up Arrow 13"/>
            <p:cNvSpPr/>
            <p:nvPr/>
          </p:nvSpPr>
          <p:spPr>
            <a:xfrm>
              <a:off x="5234097" y="2253050"/>
              <a:ext cx="533400" cy="587537"/>
            </a:xfrm>
            <a:prstGeom prst="up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6414" y="1271317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6000" b="1" dirty="0" smtClean="0">
                  <a:solidFill>
                    <a:prstClr val="white">
                      <a:lumMod val="7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肉体</a:t>
              </a:r>
              <a:endParaRPr lang="en-US" sz="6000" b="1" dirty="0">
                <a:solidFill>
                  <a:prstClr val="white">
                    <a:lumMod val="7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1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180" y="89186"/>
            <a:ext cx="356523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2" y="2881085"/>
            <a:ext cx="3126375" cy="2661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853921"/>
            <a:ext cx="3048000" cy="2621179"/>
          </a:xfrm>
          <a:prstGeom prst="rect">
            <a:avLst/>
          </a:prstGeom>
        </p:spPr>
      </p:pic>
      <p:pic>
        <p:nvPicPr>
          <p:cNvPr id="11" name="Picture 2" descr="http://www.fuyinchina.com/pics/06/24/b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2738" y="2900275"/>
            <a:ext cx="2016020" cy="2688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9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19100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太4:1 当时，耶稣被圣灵引到旷野，受魔鬼的试探。4:2 他禁食四十昼夜，后来就饿了。4:3 那试探人的进前来，对他说：你若是神的儿子，可以吩咐这些石头变成食物。4:4 </a:t>
            </a:r>
            <a:r>
              <a:rPr lang="en-US" sz="4000" b="1" dirty="0" err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耶稣却回答说：经上记着说：人活着，不是单靠食物，乃是靠神口里所出的一切话</a:t>
            </a:r>
            <a:r>
              <a:rPr 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533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19100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太4:1 当时，耶稣被圣灵引到旷野，受魔鬼的试探。4:2 他禁食四十昼夜，后来就饿了。4:3 那试探人的进前来，对他说：你若是神的儿子，可以吩咐这些石头变成食物。4:4 </a:t>
            </a:r>
            <a:r>
              <a:rPr lang="en-US" sz="4000" b="1" dirty="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耶稣却回答说：经上记着说：人活着，不是单靠食物，乃是靠神口里所出的一切话</a:t>
            </a:r>
            <a:r>
              <a:rPr 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643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orechristlike.com/blog/wp-content/uploads/2008/09/crucifixion-of-jesus-247x3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71500"/>
            <a:ext cx="3691103" cy="44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rishislez.com/c-kohen-garm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1501"/>
            <a:ext cx="3886200" cy="448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6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243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3:13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当下耶稣从加利利来到约但河，见了约翰，要受他的洗</a:t>
            </a: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752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243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3:14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约翰想要拦住他，说：我当受你的洗，你反倒上我这里来么？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49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2430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3:15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耶稣回答说：你暂且许我，因为我们理当这样尽诸般的义（或作：礼）。于是约翰许了他。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392430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zh-CN" altLang="en-US" sz="36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太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3:16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耶稣受了洗，随即从水里上来。天忽然为他开了，他就看见神的灵彷彿鸽子降下，落在他身上。</a:t>
            </a:r>
            <a:endParaRPr lang="en-US" altLang="zh-CN" sz="36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16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0CF762AE7594886EEB61DBC512435" ma:contentTypeVersion="0" ma:contentTypeDescription="Create a new document." ma:contentTypeScope="" ma:versionID="d8f4c1aefbd99dc43b46264d915c26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b2ae8c724367d98fccaf8422d7d0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81EEF0-C477-4DE5-A8BD-E3E11713BD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192CEE-5900-482E-BE20-28652FF1739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DE7E33A-768C-4DE3-B8B7-8F053A7CEF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2020</TotalTime>
  <Words>1057</Words>
  <Application>Microsoft Office PowerPoint</Application>
  <PresentationFormat>On-screen Show (16:10)</PresentationFormat>
  <Paragraphs>36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微软雅黑</vt:lpstr>
      <vt:lpstr>楷体</vt:lpstr>
      <vt:lpstr>Arial</vt:lpstr>
      <vt:lpstr>Calibri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</dc:creator>
  <cp:lastModifiedBy>Zhao, Yan [CHEM]</cp:lastModifiedBy>
  <cp:revision>185</cp:revision>
  <dcterms:created xsi:type="dcterms:W3CDTF">2011-09-04T18:01:24Z</dcterms:created>
  <dcterms:modified xsi:type="dcterms:W3CDTF">2015-08-02T19:23:44Z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0x0101009650CF762AE7594886EEB61DBC512435</vt:lpwstr>
  </property>
  <property fmtid="{D5CDD505-2E9C-101B-9397-08002B2CF9AE}" pid="3" name="IsMyDocuments">
    <vt:bool>true</vt:bool>
  </property>
</Properties>
</file>