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98" r:id="rId3"/>
    <p:sldId id="353" r:id="rId4"/>
    <p:sldId id="354" r:id="rId5"/>
    <p:sldId id="355" r:id="rId6"/>
    <p:sldId id="357" r:id="rId7"/>
    <p:sldId id="358" r:id="rId8"/>
    <p:sldId id="359" r:id="rId9"/>
    <p:sldId id="256" r:id="rId10"/>
    <p:sldId id="368" r:id="rId11"/>
    <p:sldId id="371" r:id="rId12"/>
    <p:sldId id="370" r:id="rId13"/>
    <p:sldId id="372" r:id="rId14"/>
    <p:sldId id="374" r:id="rId15"/>
    <p:sldId id="373" r:id="rId16"/>
    <p:sldId id="360" r:id="rId17"/>
    <p:sldId id="361" r:id="rId18"/>
    <p:sldId id="362" r:id="rId19"/>
    <p:sldId id="369" r:id="rId20"/>
    <p:sldId id="363" r:id="rId21"/>
    <p:sldId id="365" r:id="rId22"/>
    <p:sldId id="366" r:id="rId23"/>
    <p:sldId id="367" r:id="rId24"/>
    <p:sldId id="375" r:id="rId25"/>
    <p:sldId id="3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220" autoAdjust="0"/>
  </p:normalViewPr>
  <p:slideViewPr>
    <p:cSldViewPr>
      <p:cViewPr varScale="1">
        <p:scale>
          <a:sx n="120" d="100"/>
          <a:sy n="120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耶稣又对他们说：人拿灯来，岂是要放在斗底下，床底下，不放在灯臺上么？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因为掩藏的事，没有不显出来的；隐瞒的事，没有不露出来的。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有耳可听的，就应当听！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耶稣又对他们说：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人拿灯来，岂是要放在斗底下，床底下，不放在灯臺上么？</a:t>
            </a:r>
            <a:endParaRPr lang="en-US" altLang="zh-CN" sz="4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因为掩藏的事，没有不显出来的；隐瞒的事，没有不露出来的。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有耳可听的，就应当听！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274637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太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5:14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你們是世上的光。城造在山上是不能隱藏的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5:15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人點燈，不放在斗底下，是放在燈臺上，就照亮一家的人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5:16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你們的光也當這樣照在人前，叫他們看見你們的好行為，便將榮耀歸給你們在天上的父。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4:24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又说：你们所听的要留心。你们用甚么量器量给人，也必用甚么量器量给你们，并且要多给你们。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4:25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因为有的，还要给他；没有的，连他所有的也要夺去。</a:t>
            </a:r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耶稣又对他们说：人拿灯来，岂是要放在斗底下，床底下，不放在灯臺上么？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4:22 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因为掩藏的事，没有不显出来的；隐瞒的事，没有不露出来的。</a:t>
            </a:r>
            <a:endParaRPr lang="en-US" altLang="zh-CN" sz="4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有耳可听的，就应当听！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7022"/>
          <a:stretch>
            <a:fillRect/>
          </a:stretch>
        </p:blipFill>
        <p:spPr bwMode="auto">
          <a:xfrm>
            <a:off x="0" y="-76200"/>
            <a:ext cx="9144000" cy="70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耶稣又对他们说：人拿灯来，岂是要放在斗底下，床底下，不放在灯臺上么？</a:t>
            </a: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因为掩藏的事，没有不显出来的；隐瞒的事，没有不露出来的。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有耳可听的，就应当听！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838200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4:24 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又说：你们所听的要留心</a:t>
            </a:r>
            <a:r>
              <a:rPr lang="en-US" altLang="zh-CN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Take heed what ye hear</a:t>
            </a:r>
            <a:r>
              <a:rPr lang="en-US" altLang="zh-CN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你们用甚么量器量给人，也必用甚么量器量给你们，并且要多给你们 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sz="4800" dirty="0" smtClean="0">
                <a:latin typeface="微软雅黑" pitchFamily="34" charset="-122"/>
                <a:ea typeface="微软雅黑" pitchFamily="34" charset="-122"/>
              </a:rPr>
              <a:t>with what measure ye mete, it shall be measured to you: and unto you that hear shall more be given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 。</a:t>
            </a:r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838200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4:24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又说：你们所听的要留心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sz="4800" dirty="0" smtClean="0">
                <a:latin typeface="微软雅黑" pitchFamily="34" charset="-122"/>
                <a:ea typeface="微软雅黑" pitchFamily="34" charset="-122"/>
              </a:rPr>
              <a:t>Take heed what ye hear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你们用甚么量器量给人，也必用甚么量器量给你们，并且要多给你们 </a:t>
            </a:r>
            <a:r>
              <a:rPr lang="en-US" altLang="zh-CN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with what measure ye mete, it shall be measured to you: and unto you that hear shall more be given</a:t>
            </a:r>
            <a:r>
              <a:rPr lang="en-US" altLang="zh-CN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。</a:t>
            </a:r>
            <a:endParaRPr lang="zh-TW" altLang="en-US" sz="4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4:25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因为有的，还要给他；没有的，连他所有的也要夺去。</a:t>
            </a:r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4:26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又说：神的国如同人把种撒在地上。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4:27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黑夜睡觉，白日起来，这种就发芽渐长，那人却不晓得如何这样。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4:28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地生五榖是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出于自然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的：先发苗，后长穗，再后穗上结成饱满的子粒；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4:29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榖既熟了，就用镰刀去割，因为收成的时候到了。</a:t>
            </a:r>
          </a:p>
          <a:p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4:28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地生五榖是出于自然的：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先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发苗，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长穗，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再后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穗上结成饱满的子粒；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4:29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榖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既熟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了，就用镰刀去割，因为收成的时候到了。</a:t>
            </a:r>
          </a:p>
          <a:p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4:24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又说：你们所听的要留心。你们用甚么量器量给人，也必用甚么量器量给你们，并且要多给你们。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4:25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因为有的，还要给他；没有的，连他所有的也要夺去。</a:t>
            </a:r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4:30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又说：神的国，我们可用甚么比较呢？可用甚么比喻表明呢？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好象一粒芥菜种，种在地里的时候，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虽比地上的百种都小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但种上以后，就长起来，比各样的菜都大，又长出大枝来，甚至天上的飞鸟可以宿在他的荫下。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耶稣用许多这样的比喻，照他们所能听的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sz="4800" dirty="0" smtClean="0">
                <a:latin typeface="微软雅黑" pitchFamily="34" charset="-122"/>
                <a:ea typeface="微软雅黑" pitchFamily="34" charset="-122"/>
              </a:rPr>
              <a:t>as they were able to hear </a:t>
            </a:r>
            <a:r>
              <a:rPr lang="en-US" sz="4800" i="1" dirty="0" smtClean="0"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，对他们讲道。</a:t>
            </a:r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但种上以后，就长起来，比各样的菜都大，又长出大枝来，甚至天上的飞鸟可以宿在他的荫下。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耶稣用许多这样的比喻，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照他们所能听的</a:t>
            </a:r>
            <a:r>
              <a:rPr lang="en-US" altLang="zh-CN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as they were able to hear </a:t>
            </a:r>
            <a:r>
              <a:rPr lang="en-US" sz="4800" i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en-US" altLang="zh-CN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，对他们讲道。</a:t>
            </a:r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1" y="990600"/>
            <a:ext cx="41909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4:34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若不用比喻，就不对他们讲；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没有人的时候，就把一切的道讲给门徒听。</a:t>
            </a:r>
          </a:p>
          <a:p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4114800" cy="497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8382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4:10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無人的時候，跟隨耶穌的人和十二個門徒問他這比喻的意思。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4:11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耶穌對他們說：神國的奧秘只叫你們知道，若是對外人講，凡事就用比喻，</a:t>
            </a:r>
            <a:endParaRPr lang="zh-CN" altLang="en-US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8382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4:10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無人的時候，跟隨耶穌的人和十二個門徒問他這比喻的意思。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4:11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耶穌對他們說：</a:t>
            </a:r>
            <a:r>
              <a:rPr lang="zh-TW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神國的奧秘只叫你們知道，若是對外人講，凡事就用比喻，</a:t>
            </a:r>
            <a:endParaRPr lang="zh-CN" altLang="en-US" sz="4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8382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4:12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叫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(that)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他們看是看見，卻不曉得；聽是聽見，卻不明白；恐怕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(lest at any time)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他們回轉過來，就得赦免。</a:t>
            </a:r>
            <a:endParaRPr lang="zh-CN" altLang="en-US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4:26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又说：神的国如同人把种撒在地上。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4:27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黑夜睡觉，白日起来，这种就发芽渐长，那人却不晓得如何这样。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4:28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地生五榖是出于自然的：先发苗，后长穗，再后穗上结成饱满的子粒；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4:29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榖既熟了，就用镰刀去割，因为收成的时候到了。</a:t>
            </a:r>
          </a:p>
          <a:p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4:30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又说：神的国，我们可用甚么比较呢？可用甚么比喻表明呢？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好象一粒芥菜种，种在地里的时候，虽比地上的百种都小，</a:t>
            </a:r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但种上以后，就长起来，比各样的菜都大，又长出大枝来，甚至天上的飞鸟可以宿在他的荫下。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耶稣用许多这样的比喻，照他们所能听的，对他们讲道。</a:t>
            </a:r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4:34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若不用比喻，就不对他们讲；没有人的时候，就把一切的道讲给门徒听。</a:t>
            </a:r>
          </a:p>
          <a:p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90600"/>
            <a:ext cx="7467600" cy="1066800"/>
          </a:xfrm>
        </p:spPr>
        <p:txBody>
          <a:bodyPr>
            <a:noAutofit/>
          </a:bodyPr>
          <a:lstStyle/>
          <a:p>
            <a:pPr algn="ctr"/>
            <a:r>
              <a:rPr lang="zh-CN" altLang="en-US" sz="80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神國之律（五）</a:t>
            </a:r>
            <a:endParaRPr lang="en-US" sz="80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7010400" cy="2209800"/>
          </a:xfrm>
        </p:spPr>
        <p:txBody>
          <a:bodyPr>
            <a:normAutofit/>
          </a:bodyPr>
          <a:lstStyle/>
          <a:p>
            <a:pPr lvl="0" algn="ctr"/>
            <a:r>
              <a:rPr lang="zh-CN" altLang="en-US" sz="4000" b="1" kern="0" dirty="0" smtClean="0">
                <a:latin typeface="宋体" pitchFamily="2" charset="-122"/>
                <a:ea typeface="宋体" pitchFamily="2" charset="-122"/>
              </a:rPr>
              <a:t>馬可福音</a:t>
            </a:r>
            <a:r>
              <a:rPr lang="en-US" altLang="zh-CN" sz="4000" b="1" kern="0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000" b="1" kern="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sz="4000" b="1" kern="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2012</a:t>
            </a:r>
            <a:r>
              <a:rPr lang="zh-CN" altLang="en-US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4000" b="1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月</a:t>
            </a:r>
            <a:r>
              <a:rPr lang="en-US" altLang="zh-CN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日</a:t>
            </a:r>
            <a:endParaRPr lang="en-US" sz="4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7022"/>
          <a:stretch>
            <a:fillRect/>
          </a:stretch>
        </p:blipFill>
        <p:spPr bwMode="auto">
          <a:xfrm>
            <a:off x="0" y="-76200"/>
            <a:ext cx="9144000" cy="70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1540</TotalTime>
  <Words>1696</Words>
  <Application>Microsoft Office PowerPoint</Application>
  <PresentationFormat>On-screen Show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Technic</vt:lpstr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神國之律（五）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Zhao</dc:creator>
  <cp:lastModifiedBy>Yan Zhao</cp:lastModifiedBy>
  <cp:revision>131</cp:revision>
  <dcterms:created xsi:type="dcterms:W3CDTF">2010-05-16T01:14:10Z</dcterms:created>
  <dcterms:modified xsi:type="dcterms:W3CDTF">2012-04-13T21:46:04Z</dcterms:modified>
</cp:coreProperties>
</file>