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98" r:id="rId3"/>
    <p:sldId id="322" r:id="rId4"/>
    <p:sldId id="328" r:id="rId5"/>
    <p:sldId id="324" r:id="rId6"/>
    <p:sldId id="325" r:id="rId7"/>
    <p:sldId id="327" r:id="rId8"/>
    <p:sldId id="326" r:id="rId9"/>
    <p:sldId id="256" r:id="rId10"/>
    <p:sldId id="352" r:id="rId11"/>
    <p:sldId id="369" r:id="rId12"/>
    <p:sldId id="377" r:id="rId13"/>
    <p:sldId id="333" r:id="rId14"/>
    <p:sldId id="353" r:id="rId15"/>
    <p:sldId id="357" r:id="rId16"/>
    <p:sldId id="359" r:id="rId17"/>
    <p:sldId id="365" r:id="rId18"/>
    <p:sldId id="366" r:id="rId19"/>
    <p:sldId id="363" r:id="rId20"/>
    <p:sldId id="364" r:id="rId21"/>
    <p:sldId id="362" r:id="rId22"/>
    <p:sldId id="361" r:id="rId23"/>
    <p:sldId id="370" r:id="rId24"/>
    <p:sldId id="368" r:id="rId25"/>
    <p:sldId id="371" r:id="rId26"/>
    <p:sldId id="356" r:id="rId27"/>
    <p:sldId id="344" r:id="rId28"/>
    <p:sldId id="367" r:id="rId29"/>
    <p:sldId id="372" r:id="rId30"/>
    <p:sldId id="373" r:id="rId31"/>
    <p:sldId id="374" r:id="rId32"/>
    <p:sldId id="375" r:id="rId33"/>
    <p:sldId id="354" r:id="rId34"/>
    <p:sldId id="355" r:id="rId35"/>
    <p:sldId id="358" r:id="rId36"/>
    <p:sldId id="340" r:id="rId37"/>
    <p:sldId id="33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3220" autoAdjust="0"/>
  </p:normalViewPr>
  <p:slideViewPr>
    <p:cSldViewPr>
      <p:cViewPr varScale="1">
        <p:scale>
          <a:sx n="120" d="100"/>
          <a:sy n="120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50B7953-687B-4F31-B2A9-51BD7089E450}" type="datetimeFigureOut">
              <a:rPr lang="en-US" smtClean="0"/>
              <a:pPr/>
              <a:t>4/13/2012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D4013D3-AFB4-4BB6-9232-F2413A9DC1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  </a:t>
            </a:r>
            <a:r>
              <a:rPr lang="zh-TW" altLang="en-US" sz="4000" b="1" dirty="0" smtClean="0"/>
              <a:t>耶 穌 又 在 海 邊 教 訓 人 ． 有 許 多 人 到 他 那 裡 聚 集 、 他 只 得 上 船 坐 下 ． 船 在 海 裡 、 眾 人 都 靠 近 海 站 在 岸 上 。 </a:t>
            </a:r>
            <a:r>
              <a:rPr lang="en-US" altLang="zh-TW" sz="4000" b="1" dirty="0" smtClean="0"/>
              <a:t>4:2  </a:t>
            </a:r>
            <a:r>
              <a:rPr lang="zh-TW" altLang="en-US" sz="4000" b="1" dirty="0" smtClean="0"/>
              <a:t>耶 穌 就 用 比 喻 教 訓 他 們 許 多 道 理 ． 在 教 訓 之 間 、 對 他 們 說 、 </a:t>
            </a:r>
            <a:r>
              <a:rPr lang="en-US" altLang="zh-TW" sz="4000" b="1" dirty="0" smtClean="0"/>
              <a:t>4:3  </a:t>
            </a:r>
            <a:r>
              <a:rPr lang="zh-TW" altLang="en-US" sz="4000" b="1" dirty="0" smtClean="0"/>
              <a:t>你 們 聽 阿 ． 有 一 個 撒 種 的 ． 出 去 撒 種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52600" y="228600"/>
            <a:ext cx="5410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6000" b="1" kern="0" dirty="0" smtClean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基督徒的敵人？</a:t>
            </a:r>
            <a:endParaRPr lang="en-US" altLang="zh-CN" sz="6000" b="1" kern="0" dirty="0" smtClean="0">
              <a:solidFill>
                <a:srgbClr val="FF0000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4600" y="1676400"/>
            <a:ext cx="3810000" cy="3846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04800" y="304800"/>
            <a:ext cx="86868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墮落的亞當里生出来的天然人（魂及身體），包括其性情、態度、及一切生活方式。</a:t>
            </a:r>
            <a:endParaRPr lang="en-US" altLang="zh-CN" sz="4400" b="1" dirty="0" smtClean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4400" b="1" dirty="0" smtClean="0">
                <a:latin typeface="黑体" pitchFamily="49" charset="-122"/>
                <a:ea typeface="黑体" pitchFamily="49" charset="-122"/>
              </a:rPr>
              <a:t>靈里與神斷絕，“活” 在死里。特點是為自己、靠自己、榮耀自己。生活方式是用感官來從物質世界獲取滿足。在裏面沒有良善，沒有信心，也無法明白神聖靈的事，思想及行為都與神的原则相反。</a:t>
            </a:r>
            <a:endParaRPr lang="zh-TW" altLang="en-US" sz="4400" b="1" dirty="0" smtClean="0">
              <a:latin typeface="黑体" pitchFamily="49" charset="-122"/>
              <a:ea typeface="黑体" pitchFamily="49" charset="-122"/>
            </a:endParaRPr>
          </a:p>
          <a:p>
            <a:endParaRPr lang="zh-TW" altLang="en-US" sz="4400" b="1" dirty="0" smtClean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聽 道 、 又 領 受 、 並 且 結 實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聽 道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、 又 領 受 、 並 且 結 實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聽 道 、 又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領 受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、 並 且 結 實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</a:t>
            </a:r>
            <a:r>
              <a:rPr lang="zh-TW" altLang="en-US" sz="4000" b="1" u="sng" dirty="0" smtClean="0"/>
              <a:t>好 土 裡 </a:t>
            </a:r>
            <a:r>
              <a:rPr lang="zh-TW" altLang="en-US" sz="4000" b="1" dirty="0" smtClean="0"/>
              <a:t>的 、 就 發 生 長 大 、 結 實 有 三 十 倍 的 、 有 六 十 倍 的 、 有 一 百 倍 的 。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>
                <a:solidFill>
                  <a:srgbClr val="3333FF"/>
                </a:solidFill>
              </a:rPr>
              <a:t>4:20  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 撒 在 好 地 上 的 、 就 是 人 聽 道 、 又 領 受 、 並 且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結 實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 、 有 三 十 倍 的 、 有 六 十 倍 的 、 有 一 百 倍 的 。 </a:t>
            </a: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7620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276600" y="2057400"/>
            <a:ext cx="29598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？？？</a:t>
            </a:r>
            <a:endParaRPr lang="en-US" sz="9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9448801" cy="689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-762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14:30</a:t>
            </a:r>
            <a:r>
              <a:rPr lang="en-US" altLang="zh-CN" sz="4000" b="1" dirty="0" smtClean="0"/>
              <a:t> </a:t>
            </a:r>
            <a:r>
              <a:rPr lang="en-US" altLang="zh-TW" sz="4000" b="1" u="sng" dirty="0" smtClean="0">
                <a:solidFill>
                  <a:srgbClr val="3333FF"/>
                </a:solidFill>
              </a:rPr>
              <a:t>A sound heart </a:t>
            </a:r>
            <a:r>
              <a:rPr lang="en-US" altLang="zh-TW" sz="4000" b="1" dirty="0" smtClean="0"/>
              <a:t>is the life of the flesh: but envy the rottenness of the bones. </a:t>
            </a:r>
            <a:r>
              <a:rPr lang="zh-TW" altLang="en-US" sz="4000" b="1" dirty="0" smtClean="0"/>
              <a:t>心中安靜是肉體的生命；嫉妒是骨中的朽爛。</a:t>
            </a:r>
            <a:endParaRPr lang="en-US" altLang="zh-TW" sz="4000" b="1" dirty="0" smtClean="0"/>
          </a:p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17:22</a:t>
            </a:r>
            <a:r>
              <a:rPr lang="en-US" altLang="zh-CN" sz="4000" b="1" dirty="0" smtClean="0"/>
              <a:t> </a:t>
            </a:r>
            <a:r>
              <a:rPr lang="en-US" altLang="zh-TW" sz="4000" b="1" u="sng" dirty="0" smtClean="0">
                <a:solidFill>
                  <a:srgbClr val="3333FF"/>
                </a:solidFill>
              </a:rPr>
              <a:t>A merry heart </a:t>
            </a:r>
            <a:r>
              <a:rPr lang="en-US" altLang="zh-TW" sz="4000" b="1" dirty="0" smtClean="0"/>
              <a:t>doeth good like a medicine: but a broken spirit </a:t>
            </a:r>
            <a:r>
              <a:rPr lang="en-US" altLang="zh-TW" sz="4000" b="1" dirty="0" err="1" smtClean="0"/>
              <a:t>drieth</a:t>
            </a:r>
            <a:r>
              <a:rPr lang="en-US" altLang="zh-TW" sz="4000" b="1" dirty="0" smtClean="0"/>
              <a:t> the bones. </a:t>
            </a:r>
            <a:r>
              <a:rPr lang="zh-TW" altLang="en-US" sz="4000" b="1" dirty="0" smtClean="0"/>
              <a:t>喜乐的心乃是良葯；忧伤的灵使骨枯乾。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20:5</a:t>
            </a:r>
            <a:r>
              <a:rPr lang="zh-TW" altLang="en-US" sz="4000" b="1" dirty="0" smtClean="0"/>
              <a:t>人心懷藏謀略，好像深水，惟明哲人纔能汲引出來。</a:t>
            </a:r>
            <a:r>
              <a:rPr lang="en-US" altLang="zh-TW" sz="4000" b="1" dirty="0" smtClean="0"/>
              <a:t>Counsel in the heart of man is like deep water; but a man of understanding will draw it out. </a:t>
            </a:r>
            <a:endParaRPr lang="zh-TW" altLang="en-US" sz="4000" b="1" dirty="0" smtClean="0"/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4:4  </a:t>
            </a:r>
            <a:r>
              <a:rPr lang="zh-TW" altLang="en-US" sz="4000" b="1" dirty="0" smtClean="0"/>
              <a:t>撒 的 時 候 、 有 落 在 路 旁 的 、 飛 鳥 來 喫 盡 了 。 </a:t>
            </a:r>
            <a:r>
              <a:rPr lang="en-US" altLang="zh-TW" sz="4000" b="1" dirty="0" smtClean="0"/>
              <a:t>4:5  </a:t>
            </a:r>
            <a:r>
              <a:rPr lang="zh-TW" altLang="en-US" sz="4000" b="1" dirty="0" smtClean="0"/>
              <a:t>有 落 在 土 淺 石 頭 地 上 的 、 土 既 不 深 、 發 苗 最 快 ． </a:t>
            </a:r>
            <a:r>
              <a:rPr lang="en-US" altLang="zh-TW" sz="4000" b="1" dirty="0" smtClean="0"/>
              <a:t>4:6  </a:t>
            </a:r>
            <a:r>
              <a:rPr lang="zh-TW" altLang="en-US" sz="4000" b="1" dirty="0" smtClean="0"/>
              <a:t>日 頭 出 來 一 曬 、 因 為 沒 有 根 、 就 枯 乾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2:6 </a:t>
            </a:r>
            <a:r>
              <a:rPr lang="zh-TW" altLang="en-US" sz="4000" b="1" dirty="0" smtClean="0"/>
              <a:t>因為，耶和華賜人智慧；知識和聰明都由他口而出。</a:t>
            </a:r>
            <a:r>
              <a:rPr lang="en-US" altLang="zh-TW" sz="4000" b="1" dirty="0" smtClean="0"/>
              <a:t> For the LORD </a:t>
            </a:r>
            <a:r>
              <a:rPr lang="en-US" altLang="zh-TW" sz="4000" b="1" dirty="0" err="1" smtClean="0"/>
              <a:t>giveth</a:t>
            </a:r>
            <a:r>
              <a:rPr lang="en-US" altLang="zh-TW" sz="4000" b="1" dirty="0" smtClean="0"/>
              <a:t> wisdom: out of his mouth cometh knowledge and understanding. </a:t>
            </a:r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2:10-12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智慧 </a:t>
            </a:r>
            <a:r>
              <a:rPr lang="en-US" altLang="zh-TW" sz="4000" b="1" dirty="0" smtClean="0"/>
              <a:t>(wisdom) </a:t>
            </a:r>
            <a:r>
              <a:rPr lang="zh-TW" altLang="en-US" sz="4000" b="1" dirty="0" smtClean="0"/>
              <a:t>必入你心 </a:t>
            </a:r>
            <a:r>
              <a:rPr lang="en-US" altLang="zh-TW" sz="4000" b="1" dirty="0" smtClean="0"/>
              <a:t>( heart)</a:t>
            </a:r>
            <a:r>
              <a:rPr lang="zh-TW" altLang="en-US" sz="4000" b="1" dirty="0" smtClean="0"/>
              <a:t>；你的靈</a:t>
            </a:r>
            <a:r>
              <a:rPr lang="en-US" altLang="zh-TW" sz="4000" b="1" dirty="0" smtClean="0"/>
              <a:t>(soul) </a:t>
            </a:r>
            <a:r>
              <a:rPr lang="zh-TW" altLang="en-US" sz="4000" b="1" dirty="0" smtClean="0"/>
              <a:t>要以知識 </a:t>
            </a:r>
            <a:r>
              <a:rPr lang="en-US" altLang="zh-TW" sz="4000" b="1" dirty="0" smtClean="0"/>
              <a:t>(knowledge) </a:t>
            </a:r>
            <a:r>
              <a:rPr lang="zh-TW" altLang="en-US" sz="4000" b="1" dirty="0" smtClean="0"/>
              <a:t>為美。謀略</a:t>
            </a:r>
            <a:r>
              <a:rPr lang="en-US" altLang="zh-TW" sz="4000" b="1" dirty="0" smtClean="0"/>
              <a:t>(discretion) </a:t>
            </a:r>
            <a:r>
              <a:rPr lang="zh-TW" altLang="en-US" sz="4000" b="1" dirty="0" smtClean="0"/>
              <a:t>必護衛你；聰明</a:t>
            </a:r>
            <a:r>
              <a:rPr lang="en-US" altLang="zh-TW" sz="4000" b="1" dirty="0" smtClean="0"/>
              <a:t>(understanding) </a:t>
            </a:r>
            <a:r>
              <a:rPr lang="zh-TW" altLang="en-US" sz="4000" b="1" dirty="0" smtClean="0"/>
              <a:t>必保守你，要救你脫離惡道（或譯：惡人的道），脫離說乖謬話的人。</a:t>
            </a:r>
            <a:r>
              <a:rPr lang="en-US" altLang="zh-TW" sz="4000" b="1" dirty="0" smtClean="0"/>
              <a:t> </a:t>
            </a:r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太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 12:35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善人从他心里所存的善就发出善来；恶人从他心里所存的恶就发出恶来。</a:t>
            </a:r>
            <a:r>
              <a:rPr lang="en-US" altLang="zh-TW" sz="40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zh-TW" sz="4000" b="1" dirty="0" smtClean="0"/>
              <a:t>A good man out of the good treasure of the heart </a:t>
            </a:r>
            <a:r>
              <a:rPr lang="en-US" altLang="zh-TW" sz="4000" b="1" dirty="0" err="1" smtClean="0"/>
              <a:t>bringeth</a:t>
            </a:r>
            <a:r>
              <a:rPr lang="en-US" altLang="zh-TW" sz="4000" b="1" dirty="0" smtClean="0"/>
              <a:t> forth good things: and an evil man out of the evil treasure </a:t>
            </a:r>
            <a:r>
              <a:rPr lang="en-US" altLang="zh-TW" sz="4000" b="1" dirty="0" err="1" smtClean="0"/>
              <a:t>bringeth</a:t>
            </a:r>
            <a:r>
              <a:rPr lang="en-US" altLang="zh-TW" sz="4000" b="1" dirty="0" smtClean="0"/>
              <a:t> forth evil things.  </a:t>
            </a:r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創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 6:5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耶和华见人在地上罪恶很大，终日所思想的尽都是恶</a:t>
            </a:r>
            <a:r>
              <a:rPr lang="zh-TW" altLang="en-US" sz="4000" b="1" dirty="0" smtClean="0">
                <a:latin typeface="Microsoft JhengHei" pitchFamily="34" charset="-120"/>
                <a:ea typeface="Microsoft JhengHei" pitchFamily="34" charset="-120"/>
              </a:rPr>
              <a:t>。</a:t>
            </a:r>
            <a:r>
              <a:rPr lang="en-US" altLang="zh-TW" sz="4000" b="1" dirty="0" smtClean="0">
                <a:latin typeface="Microsoft JhengHei" pitchFamily="34" charset="-120"/>
                <a:ea typeface="Microsoft JhengHei" pitchFamily="34" charset="-120"/>
              </a:rPr>
              <a:t> </a:t>
            </a:r>
            <a:r>
              <a:rPr lang="en-US" altLang="zh-TW" sz="4000" b="1" dirty="0" smtClean="0"/>
              <a:t>And GOD saw that the wickedness of man was great in the earth, and that </a:t>
            </a:r>
            <a:r>
              <a:rPr lang="en-US" altLang="zh-TW" sz="4000" b="1" u="sng" dirty="0" smtClean="0">
                <a:solidFill>
                  <a:srgbClr val="3333FF"/>
                </a:solidFill>
              </a:rPr>
              <a:t>every imagination of the thoughts of his heart </a:t>
            </a:r>
            <a:r>
              <a:rPr lang="en-US" altLang="zh-TW" sz="4000" b="1" dirty="0" smtClean="0"/>
              <a:t>was only evil continually.  </a:t>
            </a:r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latin typeface="+mj-ea"/>
                <a:ea typeface="+mj-ea"/>
              </a:rPr>
              <a:t>耶</a:t>
            </a:r>
            <a:r>
              <a:rPr lang="en-US" altLang="zh-CN" sz="4000" b="1" dirty="0" smtClean="0">
                <a:solidFill>
                  <a:srgbClr val="FF0000"/>
                </a:solidFill>
                <a:latin typeface="+mj-ea"/>
                <a:ea typeface="+mj-ea"/>
              </a:rPr>
              <a:t> 14:14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耶和华对我说：那些先知託我的名说假预言，我并没有打发他们，没有吩咐他们，也没有对他们说话；他们向你们预言的，乃是虚假的异象和占卜，并虚无的事，以及本心的诡诈 </a:t>
            </a:r>
            <a:r>
              <a:rPr lang="en-US" altLang="zh-CN" sz="4000" b="1" dirty="0" smtClean="0">
                <a:latin typeface="Microsoft JhengHei" pitchFamily="34" charset="-120"/>
                <a:ea typeface="Microsoft JhengHei" pitchFamily="34" charset="-120"/>
              </a:rPr>
              <a:t>(</a:t>
            </a:r>
            <a:r>
              <a:rPr lang="en-US" altLang="zh-TW" sz="4000" b="1" dirty="0" smtClean="0">
                <a:latin typeface="Microsoft JhengHei" pitchFamily="34" charset="-120"/>
                <a:ea typeface="Microsoft JhengHei" pitchFamily="34" charset="-120"/>
              </a:rPr>
              <a:t>the deceit of their heart</a:t>
            </a:r>
            <a:r>
              <a:rPr lang="en-US" altLang="zh-CN" sz="4000" b="1" dirty="0" smtClean="0">
                <a:latin typeface="Microsoft JhengHei" pitchFamily="34" charset="-120"/>
                <a:ea typeface="Microsoft JhengHei" pitchFamily="34" charset="-120"/>
              </a:rPr>
              <a:t>)</a:t>
            </a:r>
            <a:r>
              <a:rPr lang="zh-CN" altLang="en-US" sz="4000" b="1" dirty="0" smtClean="0">
                <a:latin typeface="Microsoft JhengHei" pitchFamily="34" charset="-120"/>
                <a:ea typeface="Microsoft JhengHei" pitchFamily="34" charset="-120"/>
              </a:rPr>
              <a:t>。</a:t>
            </a:r>
            <a:endParaRPr lang="zh-TW" altLang="en-US" sz="4000" b="1" dirty="0" smtClean="0">
              <a:latin typeface="Microsoft JhengHei" pitchFamily="34" charset="-120"/>
              <a:ea typeface="Microsoft JhengHei" pitchFamily="34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4:20-21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我兒，要留心聽我的言詞，側耳聽我的話語，都不可離你的眼目，要存記在你心中。因為得著他的，就得了生命，又得了醫全體的良藥。你要保守你心，勝過保守一切（或譯：你要切切保守你心），因為一生的果效是由心發出 </a:t>
            </a:r>
            <a:r>
              <a:rPr lang="en-US" altLang="zh-TW" sz="4000" b="1" dirty="0" smtClean="0"/>
              <a:t>( out of it </a:t>
            </a:r>
            <a:r>
              <a:rPr lang="en-US" altLang="zh-TW" sz="4000" b="1" i="1" dirty="0" smtClean="0"/>
              <a:t>are</a:t>
            </a:r>
            <a:r>
              <a:rPr lang="en-US" altLang="zh-TW" sz="4000" b="1" dirty="0" smtClean="0"/>
              <a:t> the issues of life)</a:t>
            </a:r>
            <a:r>
              <a:rPr lang="zh-TW" altLang="en-US" sz="4000" b="1" dirty="0" smtClean="0"/>
              <a:t>。</a:t>
            </a:r>
          </a:p>
          <a:p>
            <a:endParaRPr lang="en-US" sz="4000" b="1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人的心靈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(heart)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4:20-21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我兒，要留心聽我的言詞，側耳聽我的話語，都不可離你的眼目，要存記在你心中。因為得著他的，就得了生命，又得了醫全體的良藥。</a:t>
            </a:r>
            <a:r>
              <a:rPr lang="zh-TW" altLang="en-US" sz="4000" b="1" dirty="0" smtClean="0"/>
              <a:t>你要保守你心，勝過保守一切（或譯：你要切切保守你心），因為一生的果效是由心發出 </a:t>
            </a:r>
            <a:r>
              <a:rPr lang="en-US" altLang="zh-TW" sz="4000" b="1" dirty="0" smtClean="0"/>
              <a:t>( out of it </a:t>
            </a:r>
            <a:r>
              <a:rPr lang="en-US" altLang="zh-TW" sz="4000" b="1" i="1" dirty="0" smtClean="0"/>
              <a:t>are</a:t>
            </a:r>
            <a:r>
              <a:rPr lang="en-US" altLang="zh-TW" sz="4000" b="1" dirty="0" smtClean="0"/>
              <a:t> the issues of life)</a:t>
            </a:r>
            <a:r>
              <a:rPr lang="zh-TW" altLang="en-US" sz="4000" b="1" dirty="0" smtClean="0"/>
              <a:t>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箴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4:20-21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我兒，要留心聽我的言詞，側耳聽我的話語，都不可離你的眼目，要存記在你心中。因為得著他的，就得了生命，又得了醫全體的良藥。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你要保守你心，勝過保守一切（或譯：你要切切保守你心），因為一生的果效是由心發出 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( out of it </a:t>
            </a:r>
            <a:r>
              <a:rPr lang="en-US" altLang="zh-TW" sz="4000" b="1" i="1" dirty="0" smtClean="0">
                <a:solidFill>
                  <a:srgbClr val="3333FF"/>
                </a:solidFill>
              </a:rPr>
              <a:t>are</a:t>
            </a:r>
            <a:r>
              <a:rPr lang="en-US" altLang="zh-TW" sz="4000" b="1" dirty="0" smtClean="0">
                <a:solidFill>
                  <a:srgbClr val="3333FF"/>
                </a:solidFill>
              </a:rPr>
              <a:t> the issues of life)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3333FF"/>
                </a:solidFill>
              </a:rPr>
              <a:t>太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13:23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撒在好地上的，就是人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聽道明白了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，後來結實，有一百倍的，有六十倍的，有三十倍的。</a:t>
            </a:r>
            <a:endParaRPr lang="en-US" altLang="zh-TW" sz="4000" b="1" dirty="0" smtClean="0">
              <a:solidFill>
                <a:srgbClr val="3333FF"/>
              </a:solidFill>
            </a:endParaRPr>
          </a:p>
          <a:p>
            <a:endParaRPr lang="en-US" altLang="zh-TW" sz="4000" b="1" dirty="0" smtClean="0">
              <a:solidFill>
                <a:srgbClr val="3333FF"/>
              </a:solidFill>
            </a:endParaRPr>
          </a:p>
          <a:p>
            <a:r>
              <a:rPr lang="zh-CN" altLang="en-US" sz="4000" b="1" dirty="0" smtClean="0">
                <a:solidFill>
                  <a:srgbClr val="3333FF"/>
                </a:solidFill>
              </a:rPr>
              <a:t>路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 </a:t>
            </a:r>
            <a:r>
              <a:rPr lang="en-US" altLang="zh-CN" sz="4000" b="1" dirty="0" smtClean="0">
                <a:solidFill>
                  <a:srgbClr val="3333FF"/>
                </a:solidFill>
              </a:rPr>
              <a:t>8:15 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那落在好土裡的，就是人聽了道，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持守在誠實善良的心裡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，並且</a:t>
            </a:r>
            <a:r>
              <a:rPr lang="zh-TW" altLang="en-US" sz="4000" b="1" u="sng" dirty="0" smtClean="0">
                <a:solidFill>
                  <a:srgbClr val="3333FF"/>
                </a:solidFill>
              </a:rPr>
              <a:t>忍耐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著結實。</a:t>
            </a:r>
          </a:p>
          <a:p>
            <a:endParaRPr lang="zh-TW" altLang="en-US" sz="4000" b="1" dirty="0" smtClean="0">
              <a:solidFill>
                <a:srgbClr val="3333FF"/>
              </a:solidFill>
            </a:endParaRPr>
          </a:p>
          <a:p>
            <a:r>
              <a:rPr lang="zh-TW" altLang="en-US" sz="4000" b="1" dirty="0" smtClean="0"/>
              <a:t>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72390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約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1:1-4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太初有道，道與神同在，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道就是神</a:t>
            </a:r>
            <a:r>
              <a:rPr lang="zh-TW" altLang="en-US" sz="4000" b="1" dirty="0" smtClean="0"/>
              <a:t>。</a:t>
            </a:r>
            <a:r>
              <a:rPr lang="en-US" altLang="zh-TW" sz="4000" b="1" dirty="0" smtClean="0"/>
              <a:t> </a:t>
            </a:r>
            <a:r>
              <a:rPr lang="zh-TW" altLang="en-US" sz="4000" b="1" dirty="0" smtClean="0"/>
              <a:t>這道太初與神同在。萬物是藉著他造的；</a:t>
            </a:r>
            <a:r>
              <a:rPr lang="zh-TW" altLang="en-US" sz="4000" b="1" dirty="0" smtClean="0">
                <a:solidFill>
                  <a:srgbClr val="3333FF"/>
                </a:solidFill>
              </a:rPr>
              <a:t>凡被造的，沒有一樣不是藉著他造的。生命在他裡頭</a:t>
            </a:r>
            <a:r>
              <a:rPr lang="zh-TW" altLang="en-US" sz="4000" b="1" dirty="0" smtClean="0"/>
              <a:t>，這生命就是人的光。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道入人心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來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6:4-7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論到那些已經蒙了光照、嘗過天恩的滋味、又於聖靈有分，並嘗過神善道的滋味、覺悟來世權能的人，若是離棄道理，就不能叫他們從新懊悔了。因為他們把神的兒子重釘十字架，明明的羞辱他。就如一塊田地，吃過屢次下的雨水，生長菜蔬，合乎耕種的人用，就從神得福；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道入人心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來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6:4-7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論到那些已經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蒙了光照、嘗過天恩的滋味、又於聖靈有分，並嘗過神善道的滋味、覺悟來世權能</a:t>
            </a:r>
            <a:r>
              <a:rPr lang="zh-TW" altLang="en-US" sz="4000" b="1" dirty="0" smtClean="0"/>
              <a:t>的人，若是離棄道理，就不能叫他們從新懊悔了。因為他們把神的兒子重釘十字架，明明的羞辱他。就如一塊田地，吃過屢次下的雨水，生長菜蔬，合乎耕種的人用，就從神得福；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4:7  </a:t>
            </a:r>
            <a:r>
              <a:rPr lang="zh-TW" altLang="en-US" sz="4000" b="1" dirty="0" smtClean="0"/>
              <a:t>有 落 在 荊 棘 裡 的 、 荊 棘 長 起 來 、 把 他 擠 住 了 、 就 不 結 實 。 </a:t>
            </a:r>
            <a:r>
              <a:rPr lang="en-US" altLang="zh-TW" sz="4000" b="1" dirty="0" smtClean="0"/>
              <a:t>4:8  </a:t>
            </a:r>
            <a:r>
              <a:rPr lang="zh-TW" altLang="en-US" sz="4000" b="1" dirty="0" smtClean="0"/>
              <a:t>又 有 落 在 好 土 裡 的 、 就 發 生 長 大 、 結 實 有 三 十 倍 的 、 有 六 十 倍 的 、 有 一 百 倍 的 。 </a:t>
            </a:r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lum bright="71000"/>
          </a:blip>
          <a:srcRect/>
          <a:stretch>
            <a:fillRect/>
          </a:stretch>
        </p:blipFill>
        <p:spPr bwMode="auto">
          <a:xfrm>
            <a:off x="1828800" y="685800"/>
            <a:ext cx="5791200" cy="539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來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6:8-10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若長荊棘和蒺藜，必被廢棄，近於咒詛，結局就是焚燒。親愛的弟兄們，我們雖是這樣說，卻深信你們的行為強過這些，而且近乎得救。因為神並非不公義，竟忘記你們所做的工和你們為他名所顯的愛心，就是先前伺候聖徒，如今還是伺候。</a:t>
            </a:r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道入人心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歌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4:12-15</a:t>
            </a:r>
            <a:r>
              <a:rPr lang="en-US" altLang="zh-CN" sz="4000" b="1" dirty="0" smtClean="0"/>
              <a:t> </a:t>
            </a:r>
            <a:r>
              <a:rPr lang="zh-TW" altLang="en-US" sz="4000" b="1" dirty="0" smtClean="0"/>
              <a:t>我妹子，我新婦，乃是關鎖的園，禁閉的井，封閉的泉源。你園內所種的結了石榴，有佳美的果子，並鳳仙花與哪噠樹。有哪噠和番紅花，菖蒲和桂樹，並各樣乳香木、沒藥、沉香，與一切上等的果品。你是園中的泉，活水的井，從利巴嫩流下來的溪水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心靈的花園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066800"/>
            <a:ext cx="861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</a:rPr>
              <a:t>歌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 4:16</a:t>
            </a:r>
            <a:r>
              <a:rPr lang="zh-TW" altLang="en-US" sz="4000" b="1" dirty="0" smtClean="0"/>
              <a:t>（新婦）北風啊，興起！南風啊，吹來！吹在我的園內，使其中的香氣發出來。願我的良人進入自己園裡，吃他佳美的果子。</a:t>
            </a:r>
          </a:p>
          <a:p>
            <a:endParaRPr lang="en-US" sz="4000" b="1" u="sng" dirty="0" smtClean="0">
              <a:latin typeface="Microsoft JhengHei" pitchFamily="34" charset="-120"/>
              <a:ea typeface="Microsoft JhengHei" pitchFamily="34" charset="-120"/>
            </a:endParaRPr>
          </a:p>
          <a:p>
            <a:endParaRPr lang="zh-TW" altLang="en-US" sz="4000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667000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心靈的花園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4:9  </a:t>
            </a:r>
            <a:r>
              <a:rPr lang="zh-TW" altLang="en-US" sz="4000" b="1" dirty="0" smtClean="0"/>
              <a:t>又 說 、 有 耳 可 聽 的 、 就 應 當 聽 。 </a:t>
            </a:r>
            <a:endParaRPr lang="en-US" altLang="zh-TW" sz="4000" b="1" dirty="0" smtClean="0"/>
          </a:p>
          <a:p>
            <a:endParaRPr lang="en-US" altLang="zh-TW" sz="4000" b="1" dirty="0" smtClean="0"/>
          </a:p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4:10  </a:t>
            </a:r>
            <a:r>
              <a:rPr lang="zh-TW" altLang="en-US" sz="4000" b="1" dirty="0" smtClean="0"/>
              <a:t>無 人 的 時 候 、 跟 隨 耶 穌 的 人 、 和 十 二 個 門 徒 、 問 他 這 比 喻 的 意 思 。 </a:t>
            </a:r>
            <a:r>
              <a:rPr lang="en-US" altLang="zh-TW" sz="4000" b="1" dirty="0" smtClean="0"/>
              <a:t>4:11  </a:t>
            </a:r>
            <a:r>
              <a:rPr lang="zh-TW" altLang="en-US" sz="4000" b="1" dirty="0" smtClean="0"/>
              <a:t>耶 穌 對 他 們 說 、 　 神 國 的 奧 秘 、 只 叫 你 們 知 道 、 若 是 對 外 人 講 、 凡 事 就 用 比 喻 ． </a:t>
            </a:r>
            <a:r>
              <a:rPr lang="en-US" altLang="zh-TW" sz="4000" b="1" dirty="0" smtClean="0"/>
              <a:t>4:12  </a:t>
            </a:r>
            <a:r>
              <a:rPr lang="zh-TW" altLang="en-US" sz="4000" b="1" dirty="0" smtClean="0"/>
              <a:t>叫 他 們 看 是 看 見 、 卻 不 曉 得 ． 聽 是 聽 見 、 卻 不 明 白 ． 恐 怕 他 們 回 轉 過 來 、 就 得 赦 免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4:13  </a:t>
            </a:r>
            <a:r>
              <a:rPr lang="zh-TW" altLang="en-US" sz="4000" b="1" dirty="0" smtClean="0"/>
              <a:t>又 對 他 們 說 、 你 們 不 明 白 這 比 喻 麼 ． 這 樣 怎 能 明 白 一 切 的 比 喻 呢 。 </a:t>
            </a:r>
            <a:r>
              <a:rPr lang="en-US" altLang="zh-TW" sz="4000" b="1" dirty="0" smtClean="0"/>
              <a:t>4:14  </a:t>
            </a:r>
            <a:r>
              <a:rPr lang="zh-TW" altLang="en-US" sz="4000" b="1" dirty="0" smtClean="0"/>
              <a:t>撒 種 之 人 所 撒 的 、 就 是 道 。 </a:t>
            </a:r>
            <a:r>
              <a:rPr lang="en-US" altLang="zh-TW" sz="4000" b="1" dirty="0" smtClean="0"/>
              <a:t>4:15  </a:t>
            </a:r>
            <a:r>
              <a:rPr lang="zh-TW" altLang="en-US" sz="4000" b="1" dirty="0" smtClean="0"/>
              <a:t>那 撒 在 路 旁 的 、 就 是 人 聽 了 道 、 撒 但 立 刻 來 、 把 撒 在 他 心 裡 的 道 奪 了 去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4:16  </a:t>
            </a:r>
            <a:r>
              <a:rPr lang="zh-TW" altLang="en-US" sz="4000" b="1" dirty="0" smtClean="0"/>
              <a:t>那 撒 在 石 頭 地 上 的 、 就 是 人 聽 了 道 、 立 刻 歡 喜 領 受 ． </a:t>
            </a:r>
            <a:r>
              <a:rPr lang="en-US" altLang="zh-TW" sz="4000" b="1" dirty="0" smtClean="0"/>
              <a:t>4:17  </a:t>
            </a:r>
            <a:r>
              <a:rPr lang="zh-TW" altLang="en-US" sz="4000" b="1" dirty="0" smtClean="0"/>
              <a:t>但 他 心 裡 沒 有 根 、 不 過 是 暫 時 的 、 及 至 為 道 遭 了 患 難 、 或 是 受 了 逼 迫 、 立 刻 就 跌 倒 了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990600"/>
            <a:ext cx="8276463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altLang="zh-TW" sz="4000" b="1" dirty="0" smtClean="0"/>
              <a:t>4:18  </a:t>
            </a:r>
            <a:r>
              <a:rPr lang="zh-TW" altLang="en-US" sz="4000" b="1" dirty="0" smtClean="0"/>
              <a:t>還 有 那 撒 在 荊 棘 裡 的 、 就 是 人 聽 了 道 ． </a:t>
            </a:r>
            <a:r>
              <a:rPr lang="en-US" altLang="zh-TW" sz="4000" b="1" dirty="0" smtClean="0"/>
              <a:t>4:19  </a:t>
            </a:r>
            <a:r>
              <a:rPr lang="zh-TW" altLang="en-US" sz="4000" b="1" dirty="0" smtClean="0"/>
              <a:t>後 來 有 世 上 的 思 慮 、 錢 財 的 迷 惑 、 和 別 樣 的 私 慾 、 進 來 把 道 擠 住 了 、 就 不 能 結 實 。 </a:t>
            </a:r>
            <a:r>
              <a:rPr lang="en-US" altLang="zh-TW" sz="4000" b="1" dirty="0" smtClean="0"/>
              <a:t>4:20  </a:t>
            </a:r>
            <a:r>
              <a:rPr lang="zh-TW" altLang="en-US" sz="4000" b="1" dirty="0" smtClean="0"/>
              <a:t>那 撒 在 好 地 上 的 、 就 是 人 聽 道 、 又 領 受 、 並 且 結 實 、 有 三 十 倍 的 、 有 六 十 倍 的 、 有 一 百 倍 的 。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413" y="76200"/>
            <a:ext cx="4114800" cy="89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defRPr/>
            </a:pP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馬可福音第</a:t>
            </a:r>
            <a:r>
              <a:rPr lang="en-US" altLang="zh-CN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400" b="1" kern="0" dirty="0" smtClean="0">
                <a:solidFill>
                  <a:srgbClr val="7030A0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altLang="zh-CN" sz="4400" b="1" kern="0" dirty="0" smtClean="0">
              <a:solidFill>
                <a:srgbClr val="7030A0"/>
              </a:solidFill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990600"/>
            <a:ext cx="7467600" cy="1066800"/>
          </a:xfrm>
        </p:spPr>
        <p:txBody>
          <a:bodyPr>
            <a:noAutofit/>
          </a:bodyPr>
          <a:lstStyle/>
          <a:p>
            <a:pPr algn="ctr"/>
            <a:r>
              <a:rPr lang="zh-CN" altLang="en-US" sz="8000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神國之律（四）</a:t>
            </a:r>
            <a:endParaRPr lang="en-US" sz="8000" dirty="0"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86200"/>
            <a:ext cx="7010400" cy="2209800"/>
          </a:xfrm>
        </p:spPr>
        <p:txBody>
          <a:bodyPr>
            <a:normAutofit/>
          </a:bodyPr>
          <a:lstStyle/>
          <a:p>
            <a:pPr lvl="0" algn="ctr"/>
            <a:r>
              <a:rPr lang="zh-CN" altLang="en-US" sz="4000" b="1" kern="0" dirty="0" smtClean="0">
                <a:latin typeface="宋体" pitchFamily="2" charset="-122"/>
                <a:ea typeface="宋体" pitchFamily="2" charset="-122"/>
              </a:rPr>
              <a:t>馬可福音</a:t>
            </a:r>
            <a:r>
              <a:rPr lang="en-US" altLang="zh-CN" sz="4000" b="1" kern="0" dirty="0" smtClean="0"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4000" b="1" kern="0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章</a:t>
            </a:r>
            <a:endParaRPr lang="en-US" sz="4000" b="1" kern="0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r>
              <a:rPr lang="en-US" altLang="zh-CN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2012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年</a:t>
            </a:r>
            <a:r>
              <a:rPr lang="en-US" altLang="zh-CN" sz="4000" b="1" dirty="0" smtClean="0">
                <a:latin typeface="宋体" pitchFamily="2" charset="-122"/>
                <a:ea typeface="宋体" pitchFamily="2" charset="-122"/>
              </a:rPr>
              <a:t>3</a:t>
            </a:r>
            <a:r>
              <a:rPr lang="zh-CN" altLang="en-US" sz="4000" b="1" dirty="0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月</a:t>
            </a:r>
            <a:r>
              <a:rPr lang="en-US" altLang="zh-CN" sz="4000" b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25</a:t>
            </a:r>
            <a:r>
              <a:rPr lang="zh-CN" altLang="en-US" sz="4000" b="1" smtClean="0">
                <a:solidFill>
                  <a:schemeClr val="tx1"/>
                </a:solidFill>
                <a:latin typeface="宋体" pitchFamily="2" charset="-122"/>
                <a:ea typeface="宋体" pitchFamily="2" charset="-122"/>
              </a:rPr>
              <a:t>日</a:t>
            </a:r>
            <a:endParaRPr lang="en-US" sz="4000" b="1" dirty="0" smtClean="0">
              <a:solidFill>
                <a:schemeClr val="tx1"/>
              </a:solidFill>
              <a:latin typeface="宋体" pitchFamily="2" charset="-122"/>
              <a:ea typeface="宋体" pitchFamily="2" charset="-122"/>
            </a:endParaRPr>
          </a:p>
          <a:p>
            <a:pPr algn="ctr"/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7022"/>
          <a:stretch>
            <a:fillRect/>
          </a:stretch>
        </p:blipFill>
        <p:spPr bwMode="auto">
          <a:xfrm>
            <a:off x="0" y="-76200"/>
            <a:ext cx="9144000" cy="706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1632</TotalTime>
  <Words>1768</Words>
  <Application>Microsoft Office PowerPoint</Application>
  <PresentationFormat>On-screen Show (4:3)</PresentationFormat>
  <Paragraphs>80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Technic</vt:lpstr>
      <vt:lpstr>Solstice</vt:lpstr>
      <vt:lpstr>Slide 1</vt:lpstr>
      <vt:lpstr>Slide 2</vt:lpstr>
      <vt:lpstr>Slide 3</vt:lpstr>
      <vt:lpstr>Slide 4</vt:lpstr>
      <vt:lpstr>Slide 5</vt:lpstr>
      <vt:lpstr>Slide 6</vt:lpstr>
      <vt:lpstr>Slide 7</vt:lpstr>
      <vt:lpstr>神國之律（四）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Zhao</dc:creator>
  <cp:lastModifiedBy>Yan Zhao</cp:lastModifiedBy>
  <cp:revision>146</cp:revision>
  <dcterms:created xsi:type="dcterms:W3CDTF">2010-05-16T01:14:10Z</dcterms:created>
  <dcterms:modified xsi:type="dcterms:W3CDTF">2012-04-13T21:45:24Z</dcterms:modified>
</cp:coreProperties>
</file>