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2"/>
  </p:notesMasterIdLst>
  <p:sldIdLst>
    <p:sldId id="298" r:id="rId3"/>
    <p:sldId id="322" r:id="rId4"/>
    <p:sldId id="328" r:id="rId5"/>
    <p:sldId id="324" r:id="rId6"/>
    <p:sldId id="325" r:id="rId7"/>
    <p:sldId id="327" r:id="rId8"/>
    <p:sldId id="326" r:id="rId9"/>
    <p:sldId id="256" r:id="rId10"/>
    <p:sldId id="351" r:id="rId11"/>
    <p:sldId id="345" r:id="rId12"/>
    <p:sldId id="347" r:id="rId13"/>
    <p:sldId id="361" r:id="rId14"/>
    <p:sldId id="358" r:id="rId15"/>
    <p:sldId id="360" r:id="rId16"/>
    <p:sldId id="354" r:id="rId17"/>
    <p:sldId id="363" r:id="rId18"/>
    <p:sldId id="362" r:id="rId19"/>
    <p:sldId id="364" r:id="rId20"/>
    <p:sldId id="355" r:id="rId21"/>
    <p:sldId id="352" r:id="rId22"/>
    <p:sldId id="353" r:id="rId23"/>
    <p:sldId id="346" r:id="rId24"/>
    <p:sldId id="359" r:id="rId25"/>
    <p:sldId id="365" r:id="rId26"/>
    <p:sldId id="357" r:id="rId27"/>
    <p:sldId id="333" r:id="rId28"/>
    <p:sldId id="344" r:id="rId29"/>
    <p:sldId id="340" r:id="rId30"/>
    <p:sldId id="33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0" autoAdjust="0"/>
    <p:restoredTop sz="93220" autoAdjust="0"/>
  </p:normalViewPr>
  <p:slideViewPr>
    <p:cSldViewPr>
      <p:cViewPr varScale="1">
        <p:scale>
          <a:sx n="120" d="100"/>
          <a:sy n="120" d="100"/>
        </p:scale>
        <p:origin x="-12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B1F50-D8C3-4C54-BE35-79E358723B3A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454D-17BF-4ABE-BF5C-19A559A988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E454D-17BF-4ABE-BF5C-19A559A988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  </a:t>
            </a:r>
            <a:r>
              <a:rPr lang="zh-TW" altLang="en-US" sz="4000" b="1" dirty="0" smtClean="0"/>
              <a:t>耶 穌 又 在 海 邊 教 訓 人 ． 有 許 多 人 到 他 那 裡 聚 集 、 他 只 得 上 船 坐 下 ． 船 在 海 裡 、 眾 人 都 靠 近 海 站 在 岸 上 。 </a:t>
            </a:r>
            <a:r>
              <a:rPr lang="en-US" altLang="zh-TW" sz="4000" b="1" dirty="0" smtClean="0"/>
              <a:t>4:2  </a:t>
            </a:r>
            <a:r>
              <a:rPr lang="zh-TW" altLang="en-US" sz="4000" b="1" dirty="0" smtClean="0"/>
              <a:t>耶 穌 就 用 比 喻 教 訓 他 們 許 多 道 理 ． 在 教 訓 之 間 、 對 他 們 說 、 </a:t>
            </a:r>
            <a:r>
              <a:rPr lang="en-US" altLang="zh-TW" sz="4000" b="1" dirty="0" smtClean="0"/>
              <a:t>4:3  </a:t>
            </a:r>
            <a:r>
              <a:rPr lang="zh-TW" altLang="en-US" sz="4000" b="1" dirty="0" smtClean="0"/>
              <a:t>你 們 聽 阿 ． 有 一 個 撒 種 的 ． 出 去 撒 種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620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4:7  </a:t>
            </a:r>
            <a:r>
              <a:rPr lang="zh-TW" altLang="en-US" sz="4000" b="1" dirty="0" smtClean="0"/>
              <a:t>有 </a:t>
            </a:r>
            <a:r>
              <a:rPr lang="zh-TW" altLang="en-US" sz="4000" b="1" u="sng" dirty="0" smtClean="0"/>
              <a:t>落 在 荊 棘 裡 </a:t>
            </a:r>
            <a:r>
              <a:rPr lang="zh-TW" altLang="en-US" sz="4000" b="1" dirty="0" smtClean="0"/>
              <a:t>的 、 荊 棘 長 起 來 、 把 他 擠 住 了 、 就 不 結 實 。 </a:t>
            </a:r>
            <a:endParaRPr lang="en-US" altLang="zh-TW" sz="4000" b="1" dirty="0" smtClean="0"/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4:18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還 有 那 撒 在 荊 棘 裡 的 、 就 是 人 聽 了 道 ． </a:t>
            </a:r>
            <a:r>
              <a:rPr lang="en-US" altLang="zh-TW" sz="4000" b="1" dirty="0" smtClean="0">
                <a:solidFill>
                  <a:srgbClr val="3333FF"/>
                </a:solidFill>
              </a:rPr>
              <a:t>4:19  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後 來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有 世 上 的 思 慮 、 錢 財 的 迷 惑 、 和 別 樣 的 私 慾 、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進 來 把 道 擠 住 了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、 就 不 能 結 實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0" y="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9000" b="1" dirty="0" smtClean="0">
                <a:solidFill>
                  <a:srgbClr val="FF0000"/>
                </a:solidFill>
              </a:rPr>
              <a:t>荊 棘</a:t>
            </a:r>
            <a:endParaRPr lang="en-US" altLang="zh-CN" sz="9000" b="1" kern="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364" b="13333"/>
          <a:stretch>
            <a:fillRect/>
          </a:stretch>
        </p:blipFill>
        <p:spPr bwMode="auto">
          <a:xfrm>
            <a:off x="1600200" y="1371600"/>
            <a:ext cx="6019800" cy="529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9906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12000" b="1" kern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聖經中的</a:t>
            </a:r>
            <a:endParaRPr lang="en-US" altLang="zh-CN" sz="12000" b="1" kern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12000" b="1" kern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真福音？</a:t>
            </a:r>
            <a:endParaRPr lang="en-US" altLang="zh-CN" sz="12000" b="1" kern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林前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2:9-10 </a:t>
            </a:r>
            <a:r>
              <a:rPr lang="zh-TW" altLang="en-US" sz="4000" b="1" dirty="0" smtClean="0"/>
              <a:t>如經上所記：神為愛他的人所預備的是眼睛未曾看見，耳朵未曾聽見，人心也未曾想到的。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只有神藉著聖靈向我們顯明</a:t>
            </a:r>
            <a:r>
              <a:rPr lang="zh-TW" altLang="en-US" sz="4000" b="1" dirty="0" smtClean="0"/>
              <a:t>了，因為聖靈參透萬事，就是神深奧的事也參透了。</a:t>
            </a:r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聖經里的真福音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3048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 </a:t>
            </a:r>
            <a:r>
              <a:rPr lang="zh-TW" altLang="en-US" sz="4000" b="1" dirty="0" smtClean="0"/>
              <a:t>我已經與基督同釘十字架，現在活著的不再是我，乃是基督在我裡面活著；並且我如今在肉身活著，是因信神的兒子而活；他是愛我，為我捨己。</a:t>
            </a:r>
            <a:r>
              <a:rPr lang="en-US" altLang="zh-TW" sz="4000" b="1" dirty="0" smtClean="0"/>
              <a:t>I am crucified with Christ: </a:t>
            </a:r>
            <a:r>
              <a:rPr lang="en-US" altLang="zh-TW" sz="4000" b="1" dirty="0" err="1" smtClean="0"/>
              <a:t>neverthe</a:t>
            </a:r>
            <a:r>
              <a:rPr lang="en-US" altLang="zh-CN" sz="4000" b="1" dirty="0" smtClean="0"/>
              <a:t>-</a:t>
            </a:r>
            <a:r>
              <a:rPr lang="en-US" altLang="zh-TW" sz="4000" b="1" dirty="0" smtClean="0"/>
              <a:t>less I live; yet not I, but Christ </a:t>
            </a:r>
            <a:r>
              <a:rPr lang="en-US" altLang="zh-TW" sz="4000" b="1" dirty="0" err="1" smtClean="0"/>
              <a:t>liveth</a:t>
            </a:r>
            <a:r>
              <a:rPr lang="en-US" altLang="zh-TW" sz="4000" b="1" dirty="0" smtClean="0"/>
              <a:t> in me: and the life which I now live in the flesh I live by the faith of the Son of God, who loved me, and gave himself for me (KJV).</a:t>
            </a:r>
            <a:endParaRPr lang="zh-TW" altLang="en-US" sz="4000" b="1" dirty="0" smtClean="0"/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西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1:27 </a:t>
            </a:r>
            <a:r>
              <a:rPr lang="zh-TW" altLang="en-US" sz="4000" b="1" dirty="0" smtClean="0"/>
              <a:t>神願意叫他們知道，這奧秘在外邦人中有何等豐盛的榮耀，就是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基督在你們心裡</a:t>
            </a:r>
            <a:r>
              <a:rPr lang="zh-TW" altLang="en-US" sz="4000" b="1" dirty="0" smtClean="0"/>
              <a:t>成了有榮耀的盼望。</a:t>
            </a:r>
            <a:endParaRPr lang="en-US" altLang="zh-TW" sz="4000" b="1" dirty="0" smtClean="0"/>
          </a:p>
          <a:p>
            <a:endParaRPr lang="zh-TW" altLang="en-US" sz="4000" b="1" dirty="0" smtClean="0"/>
          </a:p>
          <a:p>
            <a:endParaRPr lang="zh-TW" altLang="en-US" sz="4000" b="1" dirty="0" smtClean="0"/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聖經里的真福音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约三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1:2 </a:t>
            </a:r>
            <a:r>
              <a:rPr lang="zh-TW" altLang="en-US" sz="4000" b="1" dirty="0" smtClean="0"/>
              <a:t>親愛的兄弟阿，我願你凡事興盛，身體健壯，正如你的靈魂興盛一樣。</a:t>
            </a:r>
            <a:r>
              <a:rPr lang="en-US" altLang="zh-TW" sz="4000" b="1" dirty="0" smtClean="0"/>
              <a:t>Beloved, I wish above all things that thou </a:t>
            </a:r>
            <a:r>
              <a:rPr lang="en-US" altLang="zh-TW" sz="4000" b="1" dirty="0" err="1" smtClean="0"/>
              <a:t>mayest</a:t>
            </a:r>
            <a:r>
              <a:rPr lang="en-US" altLang="zh-TW" sz="4000" b="1" dirty="0" smtClean="0"/>
              <a:t> prosper and be in health, even as thy soul </a:t>
            </a:r>
            <a:r>
              <a:rPr lang="en-US" altLang="zh-TW" sz="4000" b="1" dirty="0" err="1" smtClean="0"/>
              <a:t>prospereth</a:t>
            </a:r>
            <a:r>
              <a:rPr lang="en-US" altLang="zh-TW" sz="4000" b="1" dirty="0" smtClean="0"/>
              <a:t> (KJV).</a:t>
            </a:r>
            <a:endParaRPr lang="zh-TW" altLang="en-US" sz="4000" b="1" dirty="0" smtClean="0"/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聖經里的真福音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太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8:16-17 </a:t>
            </a:r>
            <a:r>
              <a:rPr lang="zh-TW" altLang="en-US" sz="4000" b="1" dirty="0" smtClean="0"/>
              <a:t>到了晚上，有人帶著許多被鬼附的來到耶穌跟前，他只用一句話就把鬼都趕出去，並且治好了一切有病的人。這是要應驗先知以賽亞的話，說：他代替我們的軟弱 </a:t>
            </a:r>
            <a:r>
              <a:rPr lang="en-US" altLang="zh-TW" sz="4000" b="1" dirty="0" smtClean="0"/>
              <a:t>(infirmities)</a:t>
            </a:r>
            <a:r>
              <a:rPr lang="zh-TW" altLang="en-US" sz="4000" b="1" dirty="0" smtClean="0"/>
              <a:t>，擔當我們的疾病</a:t>
            </a:r>
            <a:r>
              <a:rPr lang="en-US" altLang="zh-TW" sz="4000" b="1" dirty="0" smtClean="0"/>
              <a:t> (sickness)</a:t>
            </a:r>
            <a:r>
              <a:rPr lang="zh-TW" altLang="en-US" sz="4000" b="1" dirty="0" smtClean="0"/>
              <a:t>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聖經里的真福音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林后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9:8-11 </a:t>
            </a:r>
            <a:r>
              <a:rPr lang="zh-TW" altLang="en-US" sz="4000" b="1" dirty="0" smtClean="0"/>
              <a:t>神能將各樣的恩惠多多的加給你們，使你們凡事常常充足，能多行各樣善事。如經上所記：他施捨錢財，賙濟貧窮；他的仁義存到永遠。那賜種給撒種的，賜糧給人吃的，必多多加給你們種地的種子，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又增添你們仁義的果子；叫你們凡事富足，可以多多施捨</a:t>
            </a:r>
            <a:r>
              <a:rPr lang="zh-TW" altLang="en-US" sz="4000" b="1" dirty="0" smtClean="0"/>
              <a:t>，就藉著我們使感謝歸於神。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聖經里的真福音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可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10:29-30 </a:t>
            </a:r>
            <a:r>
              <a:rPr lang="zh-TW" altLang="en-US" sz="4000" b="1" dirty="0" smtClean="0"/>
              <a:t>耶穌說：我實在告訴你們，人為我和福音撇下房屋，或是弟兄、姊妹、父母、兒女、田地，沒有不在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今世得百倍</a:t>
            </a:r>
            <a:r>
              <a:rPr lang="zh-TW" altLang="en-US" sz="4000" b="1" dirty="0" smtClean="0"/>
              <a:t>的，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就是</a:t>
            </a:r>
            <a:r>
              <a:rPr lang="zh-TW" altLang="en-US" sz="4000" b="1" dirty="0" smtClean="0"/>
              <a:t>房屋、弟兄、姊妹、母親、兒女、田地，並且要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受逼迫</a:t>
            </a:r>
            <a:r>
              <a:rPr lang="zh-TW" altLang="en-US" sz="4000" b="1" dirty="0" smtClean="0"/>
              <a:t>，在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來世必得永生</a:t>
            </a:r>
            <a:r>
              <a:rPr lang="zh-TW" altLang="en-US" sz="4000" b="1" dirty="0" smtClean="0"/>
              <a:t>。</a:t>
            </a:r>
          </a:p>
          <a:p>
            <a:endParaRPr lang="zh-TW" altLang="en-US" sz="4000" b="1" dirty="0" smtClean="0"/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聖經里的真福音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4:4  </a:t>
            </a:r>
            <a:r>
              <a:rPr lang="zh-TW" altLang="en-US" sz="4000" b="1" dirty="0" smtClean="0"/>
              <a:t>撒 的 時 候 、 有 落 在 路 旁 的 、 飛 鳥 來 喫 盡 了 。 </a:t>
            </a:r>
            <a:r>
              <a:rPr lang="en-US" altLang="zh-TW" sz="4000" b="1" dirty="0" smtClean="0"/>
              <a:t>4:5  </a:t>
            </a:r>
            <a:r>
              <a:rPr lang="zh-TW" altLang="en-US" sz="4000" b="1" dirty="0" smtClean="0"/>
              <a:t>有 落 在 土 淺 石 頭 地 上 的 、 土 既 不 深 、 發 苗 最 快 ． </a:t>
            </a:r>
            <a:r>
              <a:rPr lang="en-US" altLang="zh-TW" sz="4000" b="1" dirty="0" smtClean="0"/>
              <a:t>4:6  </a:t>
            </a:r>
            <a:r>
              <a:rPr lang="zh-TW" altLang="en-US" sz="4000" b="1" dirty="0" smtClean="0"/>
              <a:t>日 頭 出 來 一 曬 、 因 為 沒 有 根 、 就 枯 乾 了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提前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6:5-8 </a:t>
            </a:r>
            <a:r>
              <a:rPr lang="zh-TW" altLang="en-US" sz="4000" b="1" dirty="0" smtClean="0">
                <a:latin typeface="+mn-ea"/>
              </a:rPr>
              <a:t>他們以敬虔為得利的門路。</a:t>
            </a:r>
            <a:r>
              <a:rPr lang="zh-CN" altLang="en-US" sz="4000" dirty="0" smtClean="0">
                <a:latin typeface="+mn-ea"/>
              </a:rPr>
              <a:t>然而，敬虔加上知足的心便是大利了；</a:t>
            </a:r>
            <a:r>
              <a:rPr lang="zh-TW" altLang="en-US" sz="4000" b="1" dirty="0" smtClean="0">
                <a:latin typeface="+mn-ea"/>
              </a:rPr>
              <a:t>因為我們沒有帶甚麼到世上來，也不能帶甚麼去。只要有衣有食，就當知足。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聖經里的真福音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提前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6:9-11 </a:t>
            </a:r>
            <a:r>
              <a:rPr lang="zh-TW" altLang="en-US" sz="4000" b="1" dirty="0" smtClean="0"/>
              <a:t>但那些想要發財的人，就陷在迷惑、落在網羅和許多無知有害的私慾裡，叫人沉在敗壞和滅亡中。貪財是萬惡之根。有人貪戀錢財，就被引誘離了真道，用許多愁苦把自己刺透了。但你這屬神的人要逃避這些事，追求公義、敬虔、信心、愛心、忍耐、溫柔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52400"/>
            <a:ext cx="89916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世上的思慮</a:t>
            </a:r>
            <a:r>
              <a:rPr lang="en-US" altLang="zh-TW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錢財的迷惑</a:t>
            </a:r>
            <a:r>
              <a:rPr lang="en-US" altLang="zh-TW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別樣的私慾</a:t>
            </a:r>
            <a:r>
              <a:rPr lang="zh-CN" altLang="en-US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40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约壹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2:15-17 </a:t>
            </a:r>
            <a:r>
              <a:rPr lang="zh-TW" altLang="en-US" sz="4000" b="1" dirty="0" smtClean="0"/>
              <a:t>不要愛世界和世界上的事。人若愛世界，愛父的心 </a:t>
            </a:r>
            <a:r>
              <a:rPr lang="en-US" altLang="zh-TW" sz="4000" b="1" dirty="0" smtClean="0"/>
              <a:t>(the love of the Father) </a:t>
            </a:r>
            <a:r>
              <a:rPr lang="zh-TW" altLang="en-US" sz="4000" b="1" dirty="0" smtClean="0"/>
              <a:t>就不在他裡面了。因為凡世界上的事，就像肉體的情慾 </a:t>
            </a:r>
            <a:r>
              <a:rPr lang="en-US" altLang="zh-TW" sz="4000" b="1" dirty="0" smtClean="0"/>
              <a:t>(lust)</a:t>
            </a:r>
            <a:r>
              <a:rPr lang="zh-TW" altLang="en-US" sz="4000" b="1" dirty="0" smtClean="0"/>
              <a:t>，眼目的情慾 </a:t>
            </a:r>
            <a:r>
              <a:rPr lang="en-US" altLang="zh-TW" sz="4000" b="1" dirty="0" smtClean="0"/>
              <a:t>(lust)</a:t>
            </a:r>
            <a:r>
              <a:rPr lang="zh-TW" altLang="en-US" sz="4000" b="1" dirty="0" smtClean="0"/>
              <a:t>，並今生的驕傲 </a:t>
            </a:r>
            <a:r>
              <a:rPr lang="en-US" altLang="zh-TW" sz="4000" b="1" dirty="0" smtClean="0"/>
              <a:t>(pride)</a:t>
            </a:r>
            <a:r>
              <a:rPr lang="zh-TW" altLang="en-US" sz="4000" b="1" dirty="0" smtClean="0"/>
              <a:t>，都不是從父來的，乃是從世界來的。這世界和其上的情慾都要過去，惟獨遵行神旨意的，是永遠常存。</a:t>
            </a:r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"/>
            <a:ext cx="89916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TW" altLang="en-US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世上的思慮</a:t>
            </a:r>
            <a:r>
              <a:rPr lang="en-US" altLang="zh-TW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錢財的迷惑</a:t>
            </a:r>
            <a:r>
              <a:rPr lang="en-US" altLang="zh-TW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別樣的私慾</a:t>
            </a:r>
            <a:r>
              <a:rPr lang="zh-CN" altLang="en-US" sz="40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en-US" altLang="zh-CN" sz="40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26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6000" b="1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基督徒的敵人？</a:t>
            </a:r>
            <a:endParaRPr lang="en-US" altLang="zh-CN" sz="6000" b="1" kern="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1676400"/>
            <a:ext cx="3810000" cy="384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罗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8:32 </a:t>
            </a:r>
            <a:r>
              <a:rPr lang="zh-TW" altLang="en-US" sz="4000" b="1" dirty="0" smtClean="0"/>
              <a:t>神既不愛惜自己的兒子，為我們眾人捨了，豈不也把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萬物和他一同白白</a:t>
            </a:r>
            <a:r>
              <a:rPr lang="zh-TW" altLang="en-US" sz="4000" b="1" dirty="0" smtClean="0"/>
              <a:t>的賜給我們麼？</a:t>
            </a:r>
            <a:endParaRPr lang="en-US" altLang="zh-TW" sz="4000" b="1" dirty="0" smtClean="0"/>
          </a:p>
          <a:p>
            <a:endParaRPr lang="zh-TW" altLang="en-US" sz="4000" b="1" dirty="0" smtClean="0"/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7400" y="76200"/>
            <a:ext cx="47244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神祝福我們的方法</a:t>
            </a:r>
            <a:endParaRPr lang="en-US" altLang="zh-CN" sz="4400" b="1" kern="0" dirty="0" smtClean="0">
              <a:solidFill>
                <a:srgbClr val="00B05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太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6:31-33 </a:t>
            </a:r>
            <a:r>
              <a:rPr lang="zh-TW" altLang="en-US" sz="4000" b="1" dirty="0" smtClean="0"/>
              <a:t>所以，不要憂慮說：吃甚麼？喝甚麼？穿甚麼？這都是外邦人所求的 </a:t>
            </a:r>
            <a:r>
              <a:rPr lang="en-US" altLang="zh-TW" sz="4000" b="1" dirty="0" smtClean="0"/>
              <a:t>(seek)</a:t>
            </a:r>
            <a:r>
              <a:rPr lang="zh-TW" altLang="en-US" sz="4000" b="1" dirty="0" smtClean="0"/>
              <a:t>，你們需用的這一切東西，你們的天父是知道的。你們要先求</a:t>
            </a:r>
            <a:r>
              <a:rPr lang="en-US" altLang="zh-TW" sz="4000" b="1" dirty="0" smtClean="0"/>
              <a:t>(seek) </a:t>
            </a:r>
            <a:r>
              <a:rPr lang="zh-TW" altLang="en-US" sz="4000" b="1" dirty="0" smtClean="0"/>
              <a:t>他的國和他的義，這些東西都要加給你們了。</a:t>
            </a:r>
          </a:p>
          <a:p>
            <a:endParaRPr lang="zh-TW" altLang="en-US" sz="4000" b="1" dirty="0" smtClean="0"/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81200" y="152400"/>
            <a:ext cx="47244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B050"/>
                </a:solidFill>
                <a:latin typeface="宋体" pitchFamily="2" charset="-122"/>
                <a:ea typeface="宋体" pitchFamily="2" charset="-122"/>
              </a:rPr>
              <a:t>神祝福我們的方法</a:t>
            </a:r>
            <a:endParaRPr lang="en-US" altLang="zh-CN" sz="4400" b="1" kern="0" dirty="0" smtClean="0">
              <a:solidFill>
                <a:srgbClr val="00B05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4:8  </a:t>
            </a:r>
            <a:r>
              <a:rPr lang="zh-TW" altLang="en-US" sz="4000" b="1" dirty="0" smtClean="0"/>
              <a:t>又 有 落 在 </a:t>
            </a:r>
            <a:r>
              <a:rPr lang="zh-TW" altLang="en-US" sz="4000" b="1" u="sng" dirty="0" smtClean="0"/>
              <a:t>好 土 裡 </a:t>
            </a:r>
            <a:r>
              <a:rPr lang="zh-TW" altLang="en-US" sz="4000" b="1" dirty="0" smtClean="0"/>
              <a:t>的 、 就 發 生 長 大 、 結 實 有 三 十 倍 的 、 有 六 十 倍 的 、 有 一 百 倍 的 。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4:20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 撒 在 好 地 上 的 、 就 是 人 聽 道 、 又 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領 受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、 並 且 結 實 、 有 三 十 倍 的 、 有 六 十 倍 的 、 有 一 百 倍 的 。 </a:t>
            </a:r>
          </a:p>
          <a:p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</a:rPr>
              <a:t>太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 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13:23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撒在好地上的，就是人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聽道明白了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，後來結實，有一百倍的，有六十倍的，有三十倍的。</a:t>
            </a:r>
            <a:endParaRPr lang="en-US" altLang="zh-TW" sz="4000" b="1" dirty="0" smtClean="0">
              <a:solidFill>
                <a:srgbClr val="3333FF"/>
              </a:solidFill>
            </a:endParaRPr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r>
              <a:rPr lang="en-US" altLang="zh-CN" sz="4000" b="1" dirty="0" smtClean="0">
                <a:solidFill>
                  <a:srgbClr val="3333FF"/>
                </a:solidFill>
              </a:rPr>
              <a:t>Luke 8:15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那落在好土裡的，就是人聽了道，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持守在誠實善良的心裡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，並且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忍耐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著結實。</a:t>
            </a:r>
          </a:p>
          <a:p>
            <a:endParaRPr lang="zh-TW" altLang="en-US" sz="4000" b="1" dirty="0" smtClean="0">
              <a:solidFill>
                <a:srgbClr val="3333FF"/>
              </a:solidFill>
            </a:endParaRPr>
          </a:p>
          <a:p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4:9  </a:t>
            </a:r>
            <a:r>
              <a:rPr lang="zh-TW" altLang="en-US" sz="4000" b="1" dirty="0" smtClean="0"/>
              <a:t>又 說 、 有 耳 可 聽 的 、 就 應 當 聽 。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/>
              <a:t>4:10  </a:t>
            </a:r>
            <a:r>
              <a:rPr lang="zh-TW" altLang="en-US" sz="4000" b="1" dirty="0" smtClean="0"/>
              <a:t>無 人 的 時 候 、 跟 隨 耶 穌 的 人 、 和 十 二 個 門 徒 、 問 他 這 比 喻 的 意 思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4:11  </a:t>
            </a:r>
            <a:r>
              <a:rPr lang="zh-TW" altLang="en-US" sz="4000" b="1" dirty="0" smtClean="0"/>
              <a:t>耶 穌 對 他 們 說 、 　 神 國 的 奧 秘 、 只 叫 你 們 知 道 、 若 是 對 外 人 講 、 凡 事 就 用 比 喻 ． </a:t>
            </a:r>
            <a:r>
              <a:rPr lang="en-US" altLang="zh-TW" sz="4000" b="1" dirty="0" smtClean="0"/>
              <a:t>4:12  </a:t>
            </a:r>
            <a:r>
              <a:rPr lang="zh-TW" altLang="en-US" sz="4000" b="1" dirty="0" smtClean="0"/>
              <a:t>叫 他 們 看 是 看 見 、 卻 不 曉 得 ． 聽 是 聽 見 、 卻 不 明 白 ． 恐 怕 他 們 回 轉 過 來 、 就 得 赦 免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4:7  </a:t>
            </a:r>
            <a:r>
              <a:rPr lang="zh-TW" altLang="en-US" sz="4000" b="1" dirty="0" smtClean="0"/>
              <a:t>有 落 在 荊 棘 裡 的 、 荊 棘 長 起 來 、 把 他 擠 住 了 、 就 不 結 實 。 </a:t>
            </a:r>
            <a:r>
              <a:rPr lang="en-US" altLang="zh-TW" sz="4000" b="1" dirty="0" smtClean="0"/>
              <a:t>4:8  </a:t>
            </a:r>
            <a:r>
              <a:rPr lang="zh-TW" altLang="en-US" sz="4000" b="1" dirty="0" smtClean="0"/>
              <a:t>又 有 落 在 好 土 裡 的 、 就 發 生 長 大 、 結 實 有 三 十 倍 的 、 有 六 十 倍 的 、 有 一 百 倍 的 。 </a:t>
            </a:r>
            <a:r>
              <a:rPr lang="en-US" altLang="zh-TW" sz="4000" b="1" dirty="0" smtClean="0"/>
              <a:t>4:9  </a:t>
            </a:r>
            <a:r>
              <a:rPr lang="zh-TW" altLang="en-US" sz="4000" b="1" dirty="0" smtClean="0"/>
              <a:t>又 說 、 有 耳 可 聽 的 、 就 應 當 聽 。 </a:t>
            </a: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4:10  </a:t>
            </a:r>
            <a:r>
              <a:rPr lang="zh-TW" altLang="en-US" sz="4000" b="1" dirty="0" smtClean="0"/>
              <a:t>無 人 的 時 候 、 跟 隨 耶 穌 的 人 、 和 十 二 個 門 徒 、 問 他 這 比 喻 的 意 思 。 </a:t>
            </a:r>
            <a:r>
              <a:rPr lang="en-US" altLang="zh-TW" sz="4000" b="1" dirty="0" smtClean="0"/>
              <a:t>4:11  </a:t>
            </a:r>
            <a:r>
              <a:rPr lang="zh-TW" altLang="en-US" sz="4000" b="1" dirty="0" smtClean="0"/>
              <a:t>耶 穌 對 他 們 說 、 　 神 國 的 奧 秘 、 只 叫 你 們 知 道 、 若 是 對 外 人 講 、 凡 事 就 用 比 喻 ． </a:t>
            </a:r>
            <a:r>
              <a:rPr lang="en-US" altLang="zh-TW" sz="4000" b="1" dirty="0" smtClean="0"/>
              <a:t>4:12  </a:t>
            </a:r>
            <a:r>
              <a:rPr lang="zh-TW" altLang="en-US" sz="4000" b="1" dirty="0" smtClean="0"/>
              <a:t>叫 他 們 看 是 看 見 、 卻 不 曉 得 ． 聽 是 聽 見 、 卻 不 明 白 ． 恐 怕 他 們 回 轉 過 來 、 就 得 赦 免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4:13  </a:t>
            </a:r>
            <a:r>
              <a:rPr lang="zh-TW" altLang="en-US" sz="4000" b="1" dirty="0" smtClean="0"/>
              <a:t>又 對 他 們 說 、 你 們 不 明 白 這 比 喻 麼 ． 這 樣 怎 能 明 白 一 切 的 比 喻 呢 。 </a:t>
            </a:r>
            <a:r>
              <a:rPr lang="en-US" altLang="zh-TW" sz="4000" b="1" dirty="0" smtClean="0"/>
              <a:t>4:14  </a:t>
            </a:r>
            <a:r>
              <a:rPr lang="zh-TW" altLang="en-US" sz="4000" b="1" dirty="0" smtClean="0"/>
              <a:t>撒 種 之 人 所 撒 的 、 就 是 道 。 </a:t>
            </a:r>
            <a:r>
              <a:rPr lang="en-US" altLang="zh-TW" sz="4000" b="1" dirty="0" smtClean="0"/>
              <a:t>4:15  </a:t>
            </a:r>
            <a:r>
              <a:rPr lang="zh-TW" altLang="en-US" sz="4000" b="1" dirty="0" smtClean="0"/>
              <a:t>那 撒 在 路 旁 的 、 就 是 人 聽 了 道 、 撒 但 立 刻 來 、 把 撒 在 他 心 裡 的 道 奪 了 去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4:16  </a:t>
            </a:r>
            <a:r>
              <a:rPr lang="zh-TW" altLang="en-US" sz="4000" b="1" dirty="0" smtClean="0"/>
              <a:t>那 撒 在 石 頭 地 上 的 、 就 是 人 聽 了 道 、 立 刻 歡 喜 領 受 ． </a:t>
            </a:r>
            <a:r>
              <a:rPr lang="en-US" altLang="zh-TW" sz="4000" b="1" dirty="0" smtClean="0"/>
              <a:t>4:17  </a:t>
            </a:r>
            <a:r>
              <a:rPr lang="zh-TW" altLang="en-US" sz="4000" b="1" dirty="0" smtClean="0"/>
              <a:t>但 他 心 裡 沒 有 根 、 不 過 是 暫 時 的 、 及 至 為 道 遭 了 患 難 、 或 是 受 了 逼 迫 、 立 刻 就 跌 倒 了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4:18  </a:t>
            </a:r>
            <a:r>
              <a:rPr lang="zh-TW" altLang="en-US" sz="4000" b="1" dirty="0" smtClean="0"/>
              <a:t>還 有 那 撒 在 荊 棘 裡 的 、 就 是 人 聽 了 道 ． </a:t>
            </a:r>
            <a:r>
              <a:rPr lang="en-US" altLang="zh-TW" sz="4000" b="1" dirty="0" smtClean="0"/>
              <a:t>4:19  </a:t>
            </a:r>
            <a:r>
              <a:rPr lang="zh-TW" altLang="en-US" sz="4000" b="1" dirty="0" smtClean="0"/>
              <a:t>後 來 有 世 上 的 思 慮 、 錢 財 的 迷 惑 、 和 別 樣 的 私 慾 、 進 來 把 道 擠 住 了 、 就 不 能 結 實 。 </a:t>
            </a:r>
            <a:r>
              <a:rPr lang="en-US" altLang="zh-TW" sz="4000" b="1" dirty="0" smtClean="0"/>
              <a:t>4:20  </a:t>
            </a:r>
            <a:r>
              <a:rPr lang="zh-TW" altLang="en-US" sz="4000" b="1" dirty="0" smtClean="0"/>
              <a:t>那 撒 在 好 地 上 的 、 就 是 人 聽 道 、 又 領 受 、 並 且 結 實 、 有 三 十 倍 的 、 有 六 十 倍 的 、 有 一 百 倍 的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神國之律（三）</a:t>
            </a:r>
            <a:endParaRPr lang="en-US" sz="80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7010400" cy="2209800"/>
          </a:xfrm>
        </p:spPr>
        <p:txBody>
          <a:bodyPr>
            <a:normAutofit/>
          </a:bodyPr>
          <a:lstStyle/>
          <a:p>
            <a:pPr lvl="0" algn="ctr"/>
            <a:r>
              <a:rPr lang="zh-CN" altLang="en-US" sz="4000" b="1" kern="0" dirty="0" smtClean="0">
                <a:latin typeface="宋体" pitchFamily="2" charset="-122"/>
                <a:ea typeface="宋体" pitchFamily="2" charset="-122"/>
              </a:rPr>
              <a:t>馬可福音</a:t>
            </a:r>
            <a:r>
              <a:rPr lang="en-US" altLang="zh-CN" sz="4000" b="1" kern="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000" b="1" kern="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sz="4000" b="1" kern="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2012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40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11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日</a:t>
            </a:r>
            <a:endParaRPr lang="en-US" sz="4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022"/>
          <a:stretch>
            <a:fillRect/>
          </a:stretch>
        </p:blipFill>
        <p:spPr bwMode="auto">
          <a:xfrm>
            <a:off x="0" y="-76200"/>
            <a:ext cx="9144000" cy="70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1573</TotalTime>
  <Words>1357</Words>
  <Application>Microsoft Office PowerPoint</Application>
  <PresentationFormat>On-screen Show (4:3)</PresentationFormat>
  <Paragraphs>71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Technic</vt:lpstr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神國之律（三）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Zhao</dc:creator>
  <cp:lastModifiedBy>Yan Zhao</cp:lastModifiedBy>
  <cp:revision>139</cp:revision>
  <dcterms:created xsi:type="dcterms:W3CDTF">2010-05-16T01:14:10Z</dcterms:created>
  <dcterms:modified xsi:type="dcterms:W3CDTF">2012-04-13T21:44:36Z</dcterms:modified>
</cp:coreProperties>
</file>