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98" r:id="rId3"/>
    <p:sldId id="322" r:id="rId4"/>
    <p:sldId id="328" r:id="rId5"/>
    <p:sldId id="324" r:id="rId6"/>
    <p:sldId id="325" r:id="rId7"/>
    <p:sldId id="327" r:id="rId8"/>
    <p:sldId id="326" r:id="rId9"/>
    <p:sldId id="256" r:id="rId10"/>
    <p:sldId id="295" r:id="rId11"/>
    <p:sldId id="329" r:id="rId12"/>
    <p:sldId id="330" r:id="rId13"/>
    <p:sldId id="339" r:id="rId14"/>
    <p:sldId id="331" r:id="rId15"/>
    <p:sldId id="341" r:id="rId16"/>
    <p:sldId id="342" r:id="rId17"/>
    <p:sldId id="338" r:id="rId18"/>
    <p:sldId id="332" r:id="rId19"/>
    <p:sldId id="345" r:id="rId20"/>
    <p:sldId id="333" r:id="rId21"/>
    <p:sldId id="344" r:id="rId22"/>
    <p:sldId id="340" r:id="rId23"/>
    <p:sldId id="334" r:id="rId24"/>
    <p:sldId id="346" r:id="rId25"/>
    <p:sldId id="347" r:id="rId26"/>
    <p:sldId id="348" r:id="rId27"/>
    <p:sldId id="349" r:id="rId28"/>
    <p:sldId id="35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220" autoAdjust="0"/>
  </p:normalViewPr>
  <p:slideViewPr>
    <p:cSldViewPr>
      <p:cViewPr varScale="1">
        <p:scale>
          <a:sx n="120" d="100"/>
          <a:sy n="120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0B7953-687B-4F31-B2A9-51BD7089E450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4013D3-AFB4-4BB6-9232-F2413A9DC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4:1  </a:t>
            </a:r>
            <a:r>
              <a:rPr lang="zh-TW" altLang="en-US" sz="4000" b="1" dirty="0" smtClean="0"/>
              <a:t>耶 穌 又 在 海 邊 教 訓 人 ． 有 許 多 人 到 他 那 裡 聚 集 、 他 只 得 上 船 坐 下 ． 船 在 海 裡 、 眾 人 都 靠 近 海 站 在 岸 上 。 </a:t>
            </a:r>
            <a:r>
              <a:rPr lang="en-US" altLang="zh-TW" sz="4000" b="1" dirty="0" smtClean="0"/>
              <a:t>4:2  </a:t>
            </a:r>
            <a:r>
              <a:rPr lang="zh-TW" altLang="en-US" sz="4000" b="1" dirty="0" smtClean="0"/>
              <a:t>耶 穌 就 用 比 喻 教 訓 他 們 許 多 道 理 ． 在 教 訓 之 間 、 對 他 們 說 、 </a:t>
            </a:r>
            <a:r>
              <a:rPr lang="en-US" altLang="zh-TW" sz="4000" b="1" dirty="0" smtClean="0"/>
              <a:t>4:3  </a:t>
            </a:r>
            <a:r>
              <a:rPr lang="zh-TW" altLang="en-US" sz="4000" b="1" dirty="0" smtClean="0"/>
              <a:t>你 們 聽 阿 ． 有 一 個 撒 種 的 ． 出 去 撒 種 。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b="4434"/>
          <a:stretch>
            <a:fillRect/>
          </a:stretch>
        </p:blipFill>
        <p:spPr bwMode="auto">
          <a:xfrm>
            <a:off x="914400" y="457200"/>
            <a:ext cx="815479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4:1  </a:t>
            </a:r>
            <a:r>
              <a:rPr lang="zh-TW" altLang="en-US" sz="4000" b="1" dirty="0" smtClean="0"/>
              <a:t>耶 穌 又 在 海 邊 教 訓 人 ． 有 許 多 人 到 他 那 裡 聚 集 、 他 只 得 上 船 坐 下 ． 船 在 海 裡 、 眾 人 都 靠 近 海 站 在 岸 上 。 </a:t>
            </a:r>
            <a:r>
              <a:rPr lang="en-US" altLang="zh-TW" sz="4000" b="1" dirty="0" smtClean="0"/>
              <a:t>4:2  </a:t>
            </a:r>
            <a:r>
              <a:rPr lang="zh-TW" altLang="en-US" sz="4000" b="1" dirty="0" smtClean="0"/>
              <a:t>耶 穌 就 用 比 喻 教 訓 他 們 許 多 道 理 ． 在 教 訓 之 間 、 對 他 們 說 </a:t>
            </a:r>
            <a:r>
              <a:rPr lang="zh-CN" altLang="en-US" sz="4000" b="1" dirty="0" smtClean="0"/>
              <a:t>：</a:t>
            </a:r>
            <a:r>
              <a:rPr lang="zh-TW" altLang="en-US" sz="4000" b="1" dirty="0" smtClean="0"/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4:3  </a:t>
            </a:r>
            <a:r>
              <a:rPr lang="zh-TW" altLang="en-US" sz="4000" b="1" dirty="0" smtClean="0"/>
              <a:t>你 們 聽 阿 ． 有 一 個 撒 種 的 ． 出 去 撒 種 。</a:t>
            </a:r>
            <a:endParaRPr lang="en-US" altLang="zh-TW" sz="4000" b="1" dirty="0" smtClean="0"/>
          </a:p>
          <a:p>
            <a:endParaRPr lang="en-US" altLang="zh-TW" sz="4000" b="1" dirty="0" smtClean="0"/>
          </a:p>
          <a:p>
            <a:r>
              <a:rPr lang="en-US" altLang="zh-TW" sz="4000" b="1" dirty="0" smtClean="0">
                <a:solidFill>
                  <a:srgbClr val="3333FF"/>
                </a:solidFill>
              </a:rPr>
              <a:t>4:13  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又 對 他 們 說 、 你 們 不 明 白 這 比 喻 麼 ． 這 樣 怎 能 明 白 一 切 的 比 喻 呢 。 </a:t>
            </a:r>
            <a:r>
              <a:rPr lang="en-US" altLang="zh-TW" sz="4000" b="1" dirty="0" smtClean="0">
                <a:solidFill>
                  <a:srgbClr val="3333FF"/>
                </a:solidFill>
              </a:rPr>
              <a:t>4:14  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撒 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種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 之 人 所 撒 的 、 就 是 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道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 。 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4:4  </a:t>
            </a:r>
            <a:r>
              <a:rPr lang="zh-TW" altLang="en-US" sz="4000" b="1" dirty="0" smtClean="0"/>
              <a:t>撒 的 時 候 、 有 落 在 路 旁 的 、 飛 鳥 來 喫 盡 了 。 </a:t>
            </a:r>
            <a:endParaRPr lang="en-US" altLang="zh-TW" sz="4000" b="1" dirty="0" smtClean="0"/>
          </a:p>
          <a:p>
            <a:endParaRPr lang="en-US" altLang="zh-TW" sz="4000" b="1" dirty="0" smtClean="0"/>
          </a:p>
          <a:p>
            <a:r>
              <a:rPr lang="en-US" altLang="zh-TW" sz="4000" b="1" dirty="0" smtClean="0">
                <a:solidFill>
                  <a:srgbClr val="3333FF"/>
                </a:solidFill>
              </a:rPr>
              <a:t>4:15  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那 撒 在 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路 旁 的 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、 就 是 人 聽 了 道 、 撒 但 立 刻 來 、 把 撒 在 他 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心 裡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 的 道 奪 了 去 。</a:t>
            </a:r>
            <a:endParaRPr lang="en-US" altLang="zh-TW" sz="4000" b="1" dirty="0" smtClean="0">
              <a:solidFill>
                <a:srgbClr val="3333FF"/>
              </a:solidFill>
            </a:endParaRPr>
          </a:p>
          <a:p>
            <a:r>
              <a:rPr lang="zh-TW" altLang="en-US" sz="4000" b="1" dirty="0" smtClean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000" b="1" dirty="0" smtClean="0">
                <a:solidFill>
                  <a:srgbClr val="3333FF"/>
                </a:solidFill>
              </a:rPr>
              <a:t>太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 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13:19 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凡聽見天國道理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不明白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的，那惡者就來，把所撒在他心裡的奪了去；這就是撒在路旁的了。</a:t>
            </a:r>
            <a:endParaRPr lang="en-US" altLang="zh-TW" sz="4000" b="1" dirty="0" smtClean="0">
              <a:solidFill>
                <a:srgbClr val="3333FF"/>
              </a:solidFill>
            </a:endParaRPr>
          </a:p>
          <a:p>
            <a:endParaRPr lang="en-US" altLang="zh-TW" sz="4000" b="1" dirty="0" smtClean="0">
              <a:solidFill>
                <a:srgbClr val="3333FF"/>
              </a:solidFill>
            </a:endParaRPr>
          </a:p>
          <a:p>
            <a:r>
              <a:rPr lang="zh-CN" altLang="en-US" sz="4000" b="1" dirty="0" smtClean="0">
                <a:solidFill>
                  <a:srgbClr val="3333FF"/>
                </a:solidFill>
              </a:rPr>
              <a:t>路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 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8:5 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有落在路旁的，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被人踐踏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，天上的飛鳥又來吃盡了。</a:t>
            </a:r>
          </a:p>
          <a:p>
            <a:endParaRPr lang="zh-TW" altLang="en-US" sz="4000" b="1" dirty="0" smtClean="0">
              <a:solidFill>
                <a:srgbClr val="3333FF"/>
              </a:solidFill>
            </a:endParaRPr>
          </a:p>
          <a:p>
            <a:endParaRPr lang="en-US" altLang="zh-TW" sz="4000" b="1" dirty="0" smtClean="0">
              <a:solidFill>
                <a:srgbClr val="3333FF"/>
              </a:solidFill>
            </a:endParaRPr>
          </a:p>
          <a:p>
            <a:r>
              <a:rPr lang="zh-TW" altLang="en-US" sz="4000" b="1" dirty="0" smtClean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000" b="1" dirty="0" smtClean="0">
                <a:solidFill>
                  <a:srgbClr val="3333FF"/>
                </a:solidFill>
              </a:rPr>
              <a:t>路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 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8:12 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那些在路旁的，就是人聽了道，隨後魔鬼來，從他們心裡把道奪去，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恐怕他們信了得救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.</a:t>
            </a:r>
            <a:endParaRPr lang="zh-CN" altLang="en-US" sz="4000" b="1" dirty="0" smtClean="0">
              <a:solidFill>
                <a:srgbClr val="3333FF"/>
              </a:solidFill>
            </a:endParaRPr>
          </a:p>
          <a:p>
            <a:endParaRPr lang="zh-TW" altLang="en-US" sz="4000" b="1" dirty="0" smtClean="0">
              <a:solidFill>
                <a:srgbClr val="3333FF"/>
              </a:solidFill>
            </a:endParaRPr>
          </a:p>
          <a:p>
            <a:endParaRPr lang="zh-TW" altLang="en-US" sz="4000" b="1" dirty="0" smtClean="0">
              <a:solidFill>
                <a:srgbClr val="3333FF"/>
              </a:solidFill>
            </a:endParaRPr>
          </a:p>
          <a:p>
            <a:endParaRPr lang="en-US" altLang="zh-TW" sz="4000" b="1" dirty="0" smtClean="0">
              <a:solidFill>
                <a:srgbClr val="3333FF"/>
              </a:solidFill>
            </a:endParaRPr>
          </a:p>
          <a:p>
            <a:r>
              <a:rPr lang="zh-TW" altLang="en-US" sz="4000" b="1" dirty="0" smtClean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762000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4:5  </a:t>
            </a:r>
            <a:r>
              <a:rPr lang="zh-TW" altLang="en-US" sz="4000" b="1" dirty="0" smtClean="0"/>
              <a:t>有 落 在 </a:t>
            </a:r>
            <a:r>
              <a:rPr lang="zh-TW" altLang="en-US" sz="4000" b="1" u="sng" dirty="0" smtClean="0"/>
              <a:t>土 淺 石 頭 地 </a:t>
            </a:r>
            <a:r>
              <a:rPr lang="zh-TW" altLang="en-US" sz="4000" b="1" dirty="0" smtClean="0"/>
              <a:t>上 的 、 土 既 不 深 、 發 苗 最 快 ． </a:t>
            </a:r>
            <a:r>
              <a:rPr lang="en-US" altLang="zh-TW" sz="4000" b="1" dirty="0" smtClean="0"/>
              <a:t>4:6  </a:t>
            </a:r>
            <a:r>
              <a:rPr lang="zh-TW" altLang="en-US" sz="4000" b="1" dirty="0" smtClean="0"/>
              <a:t>日 頭 出 來 一 曬 、 因 為 沒 有 根 、 就 枯 乾 了 。 </a:t>
            </a:r>
            <a:endParaRPr lang="en-US" altLang="zh-TW" sz="4000" b="1" dirty="0" smtClean="0"/>
          </a:p>
          <a:p>
            <a:r>
              <a:rPr lang="en-US" altLang="zh-TW" sz="4000" b="1" dirty="0" smtClean="0">
                <a:solidFill>
                  <a:srgbClr val="3333FF"/>
                </a:solidFill>
              </a:rPr>
              <a:t>4:16  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那 撒 在 石 頭 地 上 的 、 就 是 人 聽 了 道 、 立 刻 歡 喜 領 受 ． </a:t>
            </a:r>
            <a:r>
              <a:rPr lang="en-US" altLang="zh-TW" sz="4000" b="1" dirty="0" smtClean="0">
                <a:solidFill>
                  <a:srgbClr val="3333FF"/>
                </a:solidFill>
              </a:rPr>
              <a:t>4:17  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但 他 心 裡 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沒 有 根 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、 不 過 是 暫 時 的 、 及 至 為 道 遭 了 患 難 、 或 是 受 了 逼 迫 、 立 刻 就 跌 倒 了 。 </a:t>
            </a:r>
          </a:p>
          <a:p>
            <a:endParaRPr lang="zh-TW" altLang="en-US" sz="4000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000" b="1" dirty="0" smtClean="0">
                <a:solidFill>
                  <a:srgbClr val="3333FF"/>
                </a:solidFill>
              </a:rPr>
              <a:t>路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 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8:6 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有落在磐石上的，一出來就枯乾了，因為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得不著滋潤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。</a:t>
            </a:r>
            <a:endParaRPr lang="en-US" altLang="zh-TW" sz="4000" b="1" dirty="0" smtClean="0">
              <a:solidFill>
                <a:srgbClr val="3333FF"/>
              </a:solidFill>
            </a:endParaRPr>
          </a:p>
          <a:p>
            <a:endParaRPr lang="en-US" altLang="zh-CN" sz="4000" b="1" dirty="0" smtClean="0">
              <a:solidFill>
                <a:srgbClr val="3333FF"/>
              </a:solidFill>
            </a:endParaRPr>
          </a:p>
          <a:p>
            <a:r>
              <a:rPr lang="zh-CN" altLang="en-US" sz="4000" b="1" dirty="0" smtClean="0">
                <a:solidFill>
                  <a:srgbClr val="3333FF"/>
                </a:solidFill>
              </a:rPr>
              <a:t>赛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 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32:15-17 </a:t>
            </a:r>
            <a:r>
              <a:rPr lang="zh-CN" altLang="en-US" sz="4000" b="1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等到</a:t>
            </a:r>
            <a:r>
              <a:rPr lang="zh-CN" altLang="en-US" sz="4000" b="1" u="sng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圣灵</a:t>
            </a:r>
            <a:r>
              <a:rPr lang="zh-CN" altLang="en-US" sz="4000" b="1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从上</a:t>
            </a:r>
            <a:r>
              <a:rPr lang="zh-CN" altLang="en-US" sz="4000" b="1" u="sng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浇灌</a:t>
            </a:r>
            <a:r>
              <a:rPr lang="zh-CN" altLang="en-US" sz="4000" b="1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我们，旷野就变为肥田，肥田看如树林。那时，</a:t>
            </a:r>
            <a:r>
              <a:rPr lang="zh-CN" altLang="en-US" sz="4000" b="1" u="sng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公平</a:t>
            </a:r>
            <a:r>
              <a:rPr lang="zh-CN" altLang="en-US" sz="4000" b="1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要居在旷野；</a:t>
            </a:r>
            <a:r>
              <a:rPr lang="zh-CN" altLang="en-US" sz="4000" b="1" u="sng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公义</a:t>
            </a:r>
            <a:r>
              <a:rPr lang="zh-CN" altLang="en-US" sz="4000" b="1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要居在肥田。公义的</a:t>
            </a:r>
            <a:r>
              <a:rPr lang="zh-CN" altLang="en-US" sz="4000" b="1" u="sng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果效</a:t>
            </a:r>
            <a:r>
              <a:rPr lang="zh-CN" altLang="en-US" sz="4000" b="1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必是平安；公义的</a:t>
            </a:r>
            <a:r>
              <a:rPr lang="zh-CN" altLang="en-US" sz="4000" b="1" u="sng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效验</a:t>
            </a:r>
            <a:r>
              <a:rPr lang="zh-CN" altLang="en-US" sz="4000" b="1" dirty="0" smtClean="0">
                <a:solidFill>
                  <a:srgbClr val="3333FF"/>
                </a:solidFill>
                <a:latin typeface="Microsoft JhengHei" pitchFamily="34" charset="-120"/>
                <a:ea typeface="Microsoft JhengHei" pitchFamily="34" charset="-120"/>
              </a:rPr>
              <a:t>必是平稳，直到永远。</a:t>
            </a:r>
          </a:p>
          <a:p>
            <a:endParaRPr lang="en-US" altLang="zh-TW" sz="4000" b="1" dirty="0" smtClean="0">
              <a:solidFill>
                <a:srgbClr val="3333FF"/>
              </a:solidFill>
            </a:endParaRPr>
          </a:p>
          <a:p>
            <a:endParaRPr lang="en-US" altLang="zh-TW" sz="4000" b="1" dirty="0" smtClean="0">
              <a:solidFill>
                <a:srgbClr val="3333FF"/>
              </a:solidFill>
            </a:endParaRPr>
          </a:p>
          <a:p>
            <a:endParaRPr lang="en-US" altLang="zh-TW" sz="4000" b="1" dirty="0" smtClean="0">
              <a:solidFill>
                <a:srgbClr val="3333FF"/>
              </a:solidFill>
            </a:endParaRPr>
          </a:p>
          <a:p>
            <a:endParaRPr lang="zh-TW" altLang="en-US" sz="4000" b="1" dirty="0" smtClean="0">
              <a:solidFill>
                <a:srgbClr val="3333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7620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4:7  </a:t>
            </a:r>
            <a:r>
              <a:rPr lang="zh-TW" altLang="en-US" sz="4000" b="1" dirty="0" smtClean="0"/>
              <a:t>有 </a:t>
            </a:r>
            <a:r>
              <a:rPr lang="zh-TW" altLang="en-US" sz="4000" b="1" u="sng" dirty="0" smtClean="0"/>
              <a:t>落 在 荊 棘 裡 </a:t>
            </a:r>
            <a:r>
              <a:rPr lang="zh-TW" altLang="en-US" sz="4000" b="1" dirty="0" smtClean="0"/>
              <a:t>的 、 荊 棘 長 起 來 、 把 他 擠 住 了 、 就 不 結 實 。 </a:t>
            </a:r>
            <a:endParaRPr lang="en-US" altLang="zh-TW" sz="4000" b="1" dirty="0" smtClean="0"/>
          </a:p>
          <a:p>
            <a:endParaRPr lang="en-US" altLang="zh-TW" sz="4000" b="1" dirty="0" smtClean="0">
              <a:solidFill>
                <a:srgbClr val="3333FF"/>
              </a:solidFill>
            </a:endParaRPr>
          </a:p>
          <a:p>
            <a:r>
              <a:rPr lang="en-US" altLang="zh-TW" sz="4000" b="1" dirty="0" smtClean="0">
                <a:solidFill>
                  <a:srgbClr val="3333FF"/>
                </a:solidFill>
              </a:rPr>
              <a:t>4:18  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還 有 那 撒 在 荊 棘 裡 的 、 就 是 人 聽 了 道 ． </a:t>
            </a:r>
            <a:r>
              <a:rPr lang="en-US" altLang="zh-TW" sz="4000" b="1" dirty="0" smtClean="0">
                <a:solidFill>
                  <a:srgbClr val="3333FF"/>
                </a:solidFill>
              </a:rPr>
              <a:t>4:19  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後 來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 有 世 上 的 思 慮 、 錢 財 的 迷 惑 、 和 別 樣 的 私 慾 、 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進 來 把 道 擠 住 了 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、 就 不 能 結 實 。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4:8  </a:t>
            </a:r>
            <a:r>
              <a:rPr lang="zh-TW" altLang="en-US" sz="4000" b="1" dirty="0" smtClean="0"/>
              <a:t>又 有 落 在 </a:t>
            </a:r>
            <a:r>
              <a:rPr lang="zh-TW" altLang="en-US" sz="4000" b="1" u="sng" dirty="0" smtClean="0"/>
              <a:t>好 土 裡 </a:t>
            </a:r>
            <a:r>
              <a:rPr lang="zh-TW" altLang="en-US" sz="4000" b="1" dirty="0" smtClean="0"/>
              <a:t>的 、 就 發 生 長 大 、 結 實 有 三 十 倍 的 、 有 六 十 倍 的 、 有 一 百 倍 的 。</a:t>
            </a:r>
            <a:endParaRPr lang="en-US" altLang="zh-TW" sz="4000" b="1" dirty="0" smtClean="0"/>
          </a:p>
          <a:p>
            <a:endParaRPr lang="en-US" altLang="zh-TW" sz="4000" b="1" dirty="0" smtClean="0"/>
          </a:p>
          <a:p>
            <a:r>
              <a:rPr lang="en-US" altLang="zh-TW" sz="4000" b="1" dirty="0" smtClean="0">
                <a:solidFill>
                  <a:srgbClr val="3333FF"/>
                </a:solidFill>
              </a:rPr>
              <a:t>4:20  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那 撒 在 好 地 上 的 、 就 是 人 聽 道 、 又 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領 受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 、 並 且 結 實 、 有 三 十 倍 的 、 有 六 十 倍 的 、 有 一 百 倍 的 。 </a:t>
            </a:r>
          </a:p>
          <a:p>
            <a:r>
              <a:rPr lang="zh-TW" altLang="en-US" sz="4000" b="1" dirty="0" smtClean="0"/>
              <a:t> </a:t>
            </a:r>
            <a:endParaRPr lang="en-US" altLang="zh-TW" sz="4000" b="1" dirty="0" smtClean="0"/>
          </a:p>
          <a:p>
            <a:endParaRPr lang="en-US" altLang="zh-TW" sz="4000" b="1" dirty="0" smtClean="0"/>
          </a:p>
          <a:p>
            <a:endParaRPr lang="zh-TW" altLang="en-US" sz="4000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4:4  </a:t>
            </a:r>
            <a:r>
              <a:rPr lang="zh-TW" altLang="en-US" sz="4000" b="1" dirty="0" smtClean="0"/>
              <a:t>撒 的 時 候 、 有 落 在 路 旁 的 、 飛 鳥 來 喫 盡 了 。 </a:t>
            </a:r>
            <a:r>
              <a:rPr lang="en-US" altLang="zh-TW" sz="4000" b="1" dirty="0" smtClean="0"/>
              <a:t>4:5  </a:t>
            </a:r>
            <a:r>
              <a:rPr lang="zh-TW" altLang="en-US" sz="4000" b="1" dirty="0" smtClean="0"/>
              <a:t>有 落 在 土 淺 石 頭 地 上 的 、 土 既 不 深 、 發 苗 最 快 ． </a:t>
            </a:r>
            <a:r>
              <a:rPr lang="en-US" altLang="zh-TW" sz="4000" b="1" dirty="0" smtClean="0"/>
              <a:t>4:6  </a:t>
            </a:r>
            <a:r>
              <a:rPr lang="zh-TW" altLang="en-US" sz="4000" b="1" dirty="0" smtClean="0"/>
              <a:t>日 頭 出 來 一 曬 、 因 為 沒 有 根 、 就 枯 乾 了 。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4000" b="1" dirty="0" smtClean="0">
                <a:solidFill>
                  <a:srgbClr val="3333FF"/>
                </a:solidFill>
              </a:rPr>
              <a:t>太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 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13:23 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撒在好地上的，就是人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聽道明白了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，後來結實，有一百倍的，有六十倍的，有三十倍的。</a:t>
            </a:r>
            <a:endParaRPr lang="en-US" altLang="zh-TW" sz="4000" b="1" dirty="0" smtClean="0">
              <a:solidFill>
                <a:srgbClr val="3333FF"/>
              </a:solidFill>
            </a:endParaRPr>
          </a:p>
          <a:p>
            <a:endParaRPr lang="en-US" altLang="zh-TW" sz="4000" b="1" dirty="0" smtClean="0">
              <a:solidFill>
                <a:srgbClr val="3333FF"/>
              </a:solidFill>
            </a:endParaRPr>
          </a:p>
          <a:p>
            <a:r>
              <a:rPr lang="zh-CN" altLang="en-US" sz="4000" b="1" dirty="0" smtClean="0">
                <a:solidFill>
                  <a:srgbClr val="3333FF"/>
                </a:solidFill>
              </a:rPr>
              <a:t>路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 </a:t>
            </a:r>
            <a:r>
              <a:rPr lang="en-US" altLang="zh-CN" sz="4000" b="1" dirty="0" smtClean="0">
                <a:solidFill>
                  <a:srgbClr val="3333FF"/>
                </a:solidFill>
              </a:rPr>
              <a:t>8:15 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那落在好土裡的，就是人聽了道，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持守在誠實善良的心裡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，並且</a:t>
            </a:r>
            <a:r>
              <a:rPr lang="zh-TW" altLang="en-US" sz="4000" b="1" u="sng" dirty="0" smtClean="0">
                <a:solidFill>
                  <a:srgbClr val="3333FF"/>
                </a:solidFill>
              </a:rPr>
              <a:t>忍耐</a:t>
            </a:r>
            <a:r>
              <a:rPr lang="zh-TW" altLang="en-US" sz="4000" b="1" dirty="0" smtClean="0">
                <a:solidFill>
                  <a:srgbClr val="3333FF"/>
                </a:solidFill>
              </a:rPr>
              <a:t>著結實。</a:t>
            </a:r>
          </a:p>
          <a:p>
            <a:endParaRPr lang="zh-TW" altLang="en-US" sz="4000" b="1" dirty="0" smtClean="0">
              <a:solidFill>
                <a:srgbClr val="3333FF"/>
              </a:solidFill>
            </a:endParaRPr>
          </a:p>
          <a:p>
            <a:r>
              <a:rPr lang="zh-TW" altLang="en-US" sz="4000" b="1" dirty="0" smtClean="0"/>
              <a:t> </a:t>
            </a:r>
            <a:endParaRPr lang="en-US" altLang="zh-TW" sz="4000" b="1" dirty="0" smtClean="0"/>
          </a:p>
          <a:p>
            <a:endParaRPr lang="en-US" altLang="zh-TW" sz="4000" b="1" dirty="0" smtClean="0"/>
          </a:p>
          <a:p>
            <a:endParaRPr lang="zh-TW" altLang="en-US" sz="4000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4:9  </a:t>
            </a:r>
            <a:r>
              <a:rPr lang="zh-TW" altLang="en-US" sz="4000" b="1" dirty="0" smtClean="0"/>
              <a:t>又 說 、 有 耳 可 聽 的 、 就 應 當 聽 。 </a:t>
            </a:r>
            <a:endParaRPr lang="en-US" altLang="zh-TW" sz="4000" b="1" dirty="0" smtClean="0"/>
          </a:p>
          <a:p>
            <a:endParaRPr lang="en-US" altLang="zh-TW" sz="4000" b="1" dirty="0" smtClean="0"/>
          </a:p>
          <a:p>
            <a:r>
              <a:rPr lang="en-US" altLang="zh-TW" sz="4000" b="1" dirty="0" smtClean="0"/>
              <a:t>4:10  </a:t>
            </a:r>
            <a:r>
              <a:rPr lang="zh-TW" altLang="en-US" sz="4000" b="1" dirty="0" smtClean="0"/>
              <a:t>無 人 的 時 候 、 跟 隨 耶 穌 的 人 、 和 十 二 個 門 徒 、 問 他 這 比 喻 的 意 思 。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4:11  </a:t>
            </a:r>
            <a:r>
              <a:rPr lang="zh-TW" altLang="en-US" sz="4000" b="1" dirty="0" smtClean="0"/>
              <a:t>耶 穌 對 他 們 說 、 　 神 國 的 奧 秘 、 只 叫 你 們 知 道 、 若 是 對 外 人 講 、 凡 事 就 用 比 喻 ． </a:t>
            </a:r>
            <a:r>
              <a:rPr lang="en-US" altLang="zh-TW" sz="4000" b="1" dirty="0" smtClean="0"/>
              <a:t>4:12  </a:t>
            </a:r>
            <a:r>
              <a:rPr lang="zh-TW" altLang="en-US" sz="4000" b="1" dirty="0" smtClean="0"/>
              <a:t>叫 他 們 看 是 看 見 、 卻 不 曉 得 ． 聽 是 聽 見 、 卻 不 明 白 ． 恐 怕 他 們 回 轉 過 來 、 就 得 赦 免 。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400" dirty="0" smtClean="0"/>
              <a:t>Blessed is the man </a:t>
            </a:r>
            <a:br>
              <a:rPr lang="en-US" sz="4400" dirty="0" smtClean="0"/>
            </a:br>
            <a:r>
              <a:rPr lang="en-US" sz="4400" dirty="0" smtClean="0"/>
              <a:t>Who walks in Your favor </a:t>
            </a:r>
            <a:br>
              <a:rPr lang="en-US" sz="4400" dirty="0" smtClean="0"/>
            </a:br>
            <a:r>
              <a:rPr lang="en-US" sz="4400" dirty="0" smtClean="0"/>
              <a:t>Who loves all Your words </a:t>
            </a:r>
            <a:br>
              <a:rPr lang="en-US" sz="4400" dirty="0" smtClean="0"/>
            </a:br>
            <a:r>
              <a:rPr lang="en-US" sz="4400" dirty="0" smtClean="0"/>
              <a:t>And hides them like treasure </a:t>
            </a:r>
            <a:br>
              <a:rPr lang="en-US" sz="4400" dirty="0" smtClean="0"/>
            </a:br>
            <a:r>
              <a:rPr lang="en-US" sz="4400" dirty="0" smtClean="0"/>
              <a:t>In the darkest place </a:t>
            </a:r>
            <a:br>
              <a:rPr lang="en-US" sz="4400" dirty="0" smtClean="0"/>
            </a:br>
            <a:r>
              <a:rPr lang="en-US" sz="4400" dirty="0" smtClean="0"/>
              <a:t>Of his desperate heart, </a:t>
            </a:r>
            <a:br>
              <a:rPr lang="en-US" sz="4400" dirty="0" smtClean="0"/>
            </a:br>
            <a:r>
              <a:rPr lang="en-US" sz="4400" dirty="0" smtClean="0"/>
              <a:t>They are a light </a:t>
            </a:r>
            <a:br>
              <a:rPr lang="en-US" sz="4400" dirty="0" smtClean="0"/>
            </a:br>
            <a:r>
              <a:rPr lang="en-US" sz="4400" dirty="0" smtClean="0"/>
              <a:t>A strong, sure light.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76200"/>
            <a:ext cx="88392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en-US" altLang="zh-CN" sz="4000" b="1" kern="0" dirty="0" smtClean="0">
                <a:solidFill>
                  <a:srgbClr val="7030A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Lord of Eternity (Fernando Ortega)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400" dirty="0" smtClean="0"/>
              <a:t>Sometimes I call out Your name </a:t>
            </a:r>
            <a:br>
              <a:rPr lang="en-US" sz="4400" dirty="0" smtClean="0"/>
            </a:br>
            <a:r>
              <a:rPr lang="en-US" sz="4400" dirty="0" smtClean="0"/>
              <a:t>But I cannot find You. </a:t>
            </a:r>
            <a:br>
              <a:rPr lang="en-US" sz="4400" dirty="0" smtClean="0"/>
            </a:br>
            <a:r>
              <a:rPr lang="en-US" sz="4400" dirty="0" smtClean="0"/>
              <a:t>I look for Your face, </a:t>
            </a:r>
            <a:br>
              <a:rPr lang="en-US" sz="4400" dirty="0" smtClean="0"/>
            </a:br>
            <a:r>
              <a:rPr lang="en-US" sz="4400" dirty="0" smtClean="0"/>
              <a:t>But You are not there. </a:t>
            </a:r>
            <a:br>
              <a:rPr lang="en-US" sz="4400" dirty="0" smtClean="0"/>
            </a:br>
            <a:r>
              <a:rPr lang="en-US" sz="4400" dirty="0" smtClean="0"/>
              <a:t>By my sorrows, Lord, </a:t>
            </a:r>
            <a:br>
              <a:rPr lang="en-US" sz="4400" dirty="0" smtClean="0"/>
            </a:br>
            <a:r>
              <a:rPr lang="en-US" sz="4400" dirty="0" smtClean="0"/>
              <a:t>Lift me to You, </a:t>
            </a:r>
            <a:br>
              <a:rPr lang="en-US" sz="4400" dirty="0" smtClean="0"/>
            </a:br>
            <a:r>
              <a:rPr lang="en-US" sz="4400" dirty="0" smtClean="0"/>
              <a:t>Lift me to Your side.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76200"/>
            <a:ext cx="88392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en-US" altLang="zh-CN" sz="4000" b="1" kern="0" dirty="0" smtClean="0">
                <a:solidFill>
                  <a:srgbClr val="7030A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Lord of Eternity (Fernando Ortega)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400" dirty="0" smtClean="0"/>
              <a:t>CHORUS </a:t>
            </a:r>
            <a:br>
              <a:rPr lang="en-US" sz="4400" dirty="0" smtClean="0"/>
            </a:br>
            <a:r>
              <a:rPr lang="en-US" sz="4400" dirty="0" smtClean="0"/>
              <a:t>Lord of Eternity, </a:t>
            </a:r>
            <a:br>
              <a:rPr lang="en-US" sz="4400" dirty="0" smtClean="0"/>
            </a:br>
            <a:r>
              <a:rPr lang="en-US" sz="4400" dirty="0" smtClean="0"/>
              <a:t>Father of mercy, </a:t>
            </a:r>
            <a:br>
              <a:rPr lang="en-US" sz="4400" dirty="0" smtClean="0"/>
            </a:br>
            <a:r>
              <a:rPr lang="en-US" sz="4400" dirty="0" smtClean="0"/>
              <a:t>Look on my fainting soul. </a:t>
            </a:r>
            <a:br>
              <a:rPr lang="en-US" sz="4400" dirty="0" smtClean="0"/>
            </a:br>
            <a:r>
              <a:rPr lang="en-US" sz="4400" dirty="0" smtClean="0"/>
              <a:t>Keeper of all the stars, </a:t>
            </a:r>
            <a:br>
              <a:rPr lang="en-US" sz="4400" dirty="0" smtClean="0"/>
            </a:br>
            <a:r>
              <a:rPr lang="en-US" sz="4400" dirty="0" smtClean="0"/>
              <a:t>Friend of the poorest heart </a:t>
            </a:r>
            <a:br>
              <a:rPr lang="en-US" sz="4400" dirty="0" smtClean="0"/>
            </a:br>
            <a:r>
              <a:rPr lang="en-US" sz="4400" dirty="0" smtClean="0"/>
              <a:t>Touch me and make me whole.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76200"/>
            <a:ext cx="88392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en-US" altLang="zh-CN" sz="4000" b="1" kern="0" dirty="0" smtClean="0">
                <a:solidFill>
                  <a:srgbClr val="7030A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Lord of Eternity (Fernando Ortega)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400" dirty="0" smtClean="0"/>
              <a:t>If You are my defender, </a:t>
            </a:r>
            <a:br>
              <a:rPr lang="en-US" sz="4400" dirty="0" smtClean="0"/>
            </a:br>
            <a:r>
              <a:rPr lang="en-US" sz="4400" dirty="0" smtClean="0"/>
              <a:t>Who is against me? </a:t>
            </a:r>
            <a:br>
              <a:rPr lang="en-US" sz="4400" dirty="0" smtClean="0"/>
            </a:br>
            <a:r>
              <a:rPr lang="en-US" sz="4400" dirty="0" smtClean="0"/>
              <a:t>No one can trouble or harm </a:t>
            </a:r>
            <a:br>
              <a:rPr lang="en-US" sz="4400" dirty="0" smtClean="0"/>
            </a:br>
            <a:r>
              <a:rPr lang="en-US" sz="4400" dirty="0" smtClean="0"/>
              <a:t>If You are my strength . </a:t>
            </a:r>
            <a:br>
              <a:rPr lang="en-US" sz="4400" dirty="0" smtClean="0"/>
            </a:br>
            <a:r>
              <a:rPr lang="en-US" sz="4400" dirty="0" smtClean="0"/>
              <a:t>All I ask, all I desire </a:t>
            </a:r>
            <a:br>
              <a:rPr lang="en-US" sz="4400" dirty="0" smtClean="0"/>
            </a:br>
            <a:r>
              <a:rPr lang="en-US" sz="4400" dirty="0" smtClean="0"/>
              <a:t>Is to live in Your house all my days. </a:t>
            </a:r>
          </a:p>
          <a:p>
            <a:endParaRPr lang="en-US" sz="44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76200"/>
            <a:ext cx="88392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en-US" altLang="zh-CN" sz="4000" b="1" kern="0" dirty="0" smtClean="0">
                <a:solidFill>
                  <a:srgbClr val="7030A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Lord of Eternity (Fernando Ortega)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400" dirty="0" smtClean="0"/>
              <a:t>CHORUS </a:t>
            </a:r>
            <a:br>
              <a:rPr lang="en-US" sz="4400" dirty="0" smtClean="0"/>
            </a:br>
            <a:r>
              <a:rPr lang="en-US" sz="4400" dirty="0" smtClean="0"/>
              <a:t>Lord of Eternity, </a:t>
            </a:r>
            <a:br>
              <a:rPr lang="en-US" sz="4400" dirty="0" smtClean="0"/>
            </a:br>
            <a:r>
              <a:rPr lang="en-US" sz="4400" dirty="0" smtClean="0"/>
              <a:t>Father of mercy, </a:t>
            </a:r>
            <a:br>
              <a:rPr lang="en-US" sz="4400" dirty="0" smtClean="0"/>
            </a:br>
            <a:r>
              <a:rPr lang="en-US" sz="4400" dirty="0" smtClean="0"/>
              <a:t>Look on my fainting soul. </a:t>
            </a:r>
            <a:br>
              <a:rPr lang="en-US" sz="4400" dirty="0" smtClean="0"/>
            </a:br>
            <a:r>
              <a:rPr lang="en-US" sz="4400" dirty="0" smtClean="0"/>
              <a:t>Keeper of all the stars, </a:t>
            </a:r>
            <a:br>
              <a:rPr lang="en-US" sz="4400" dirty="0" smtClean="0"/>
            </a:br>
            <a:r>
              <a:rPr lang="en-US" sz="4400" dirty="0" smtClean="0"/>
              <a:t>Friend of the poorest heart </a:t>
            </a:r>
            <a:br>
              <a:rPr lang="en-US" sz="4400" dirty="0" smtClean="0"/>
            </a:br>
            <a:r>
              <a:rPr lang="en-US" sz="4400" dirty="0" smtClean="0"/>
              <a:t>Touch me and make me whole.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76200"/>
            <a:ext cx="88392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en-US" altLang="zh-CN" sz="4000" b="1" kern="0" dirty="0" smtClean="0">
                <a:solidFill>
                  <a:srgbClr val="7030A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Lord of Eternity (Fernando Ortega)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4:7  </a:t>
            </a:r>
            <a:r>
              <a:rPr lang="zh-TW" altLang="en-US" sz="4000" b="1" dirty="0" smtClean="0"/>
              <a:t>有 落 在 荊 棘 裡 的 、 荊 棘 長 起 來 、 把 他 擠 住 了 、 就 不 結 實 。 </a:t>
            </a:r>
            <a:r>
              <a:rPr lang="en-US" altLang="zh-TW" sz="4000" b="1" dirty="0" smtClean="0"/>
              <a:t>4:8  </a:t>
            </a:r>
            <a:r>
              <a:rPr lang="zh-TW" altLang="en-US" sz="4000" b="1" dirty="0" smtClean="0"/>
              <a:t>又 有 落 在 好 土 裡 的 、 就 發 生 長 大 、 結 實 有 三 十 倍 的 、 有 六 十 倍 的 、 有 一 百 倍 的 。 </a:t>
            </a:r>
            <a:r>
              <a:rPr lang="en-US" altLang="zh-TW" sz="4000" b="1" dirty="0" smtClean="0"/>
              <a:t>4:9  </a:t>
            </a:r>
            <a:r>
              <a:rPr lang="zh-TW" altLang="en-US" sz="4000" b="1" dirty="0" smtClean="0"/>
              <a:t>又 說 、 有 耳 可 聽 的 、 就 應 當 聽 。 </a:t>
            </a:r>
          </a:p>
          <a:p>
            <a:endParaRPr lang="zh-TW" altLang="en-US" sz="4000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4:10  </a:t>
            </a:r>
            <a:r>
              <a:rPr lang="zh-TW" altLang="en-US" sz="4000" b="1" dirty="0" smtClean="0"/>
              <a:t>無 人 的 時 候 、 跟 隨 耶 穌 的 人 、 和 十 二 個 門 徒 、 問 他 這 比 喻 的 意 思 。 </a:t>
            </a:r>
            <a:r>
              <a:rPr lang="en-US" altLang="zh-TW" sz="4000" b="1" dirty="0" smtClean="0"/>
              <a:t>4:11  </a:t>
            </a:r>
            <a:r>
              <a:rPr lang="zh-TW" altLang="en-US" sz="4000" b="1" dirty="0" smtClean="0"/>
              <a:t>耶 穌 對 他 們 說 、 　 神 國 的 奧 秘 、 只 叫 你 們 知 道 、 若 是 對 外 人 講 、 凡 事 就 用 比 喻 ． </a:t>
            </a:r>
            <a:r>
              <a:rPr lang="en-US" altLang="zh-TW" sz="4000" b="1" dirty="0" smtClean="0"/>
              <a:t>4:12  </a:t>
            </a:r>
            <a:r>
              <a:rPr lang="zh-TW" altLang="en-US" sz="4000" b="1" dirty="0" smtClean="0"/>
              <a:t>叫 他 們 看 是 看 見 、 卻 不 曉 得 ． 聽 是 聽 見 、 卻 不 明 白 ． 恐 怕 他 們 回 轉 過 來 、 就 得 赦 免 。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4:13  </a:t>
            </a:r>
            <a:r>
              <a:rPr lang="zh-TW" altLang="en-US" sz="4000" b="1" dirty="0" smtClean="0"/>
              <a:t>又 對 他 們 說 、 你 們 不 明 白 這 比 喻 麼 ． 這 樣 怎 能 明 白 一 切 的 比 喻 呢 。 </a:t>
            </a:r>
            <a:r>
              <a:rPr lang="en-US" altLang="zh-TW" sz="4000" b="1" dirty="0" smtClean="0"/>
              <a:t>4:14  </a:t>
            </a:r>
            <a:r>
              <a:rPr lang="zh-TW" altLang="en-US" sz="4000" b="1" dirty="0" smtClean="0"/>
              <a:t>撒 種 之 人 所 撒 的 、 就 是 道 。 </a:t>
            </a:r>
            <a:r>
              <a:rPr lang="en-US" altLang="zh-TW" sz="4000" b="1" dirty="0" smtClean="0"/>
              <a:t>4:15  </a:t>
            </a:r>
            <a:r>
              <a:rPr lang="zh-TW" altLang="en-US" sz="4000" b="1" dirty="0" smtClean="0"/>
              <a:t>那 撒 在 路 旁 的 、 就 是 人 聽 了 道 、 撒 但 立 刻 來 、 把 撒 在 他 心 裡 的 道 奪 了 去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4:16  </a:t>
            </a:r>
            <a:r>
              <a:rPr lang="zh-TW" altLang="en-US" sz="4000" b="1" dirty="0" smtClean="0"/>
              <a:t>那 撒 在 石 頭 地 上 的 、 就 是 人 聽 了 道 、 立 刻 歡 喜 領 受 ． </a:t>
            </a:r>
            <a:r>
              <a:rPr lang="en-US" altLang="zh-TW" sz="4000" b="1" dirty="0" smtClean="0"/>
              <a:t>4:17  </a:t>
            </a:r>
            <a:r>
              <a:rPr lang="zh-TW" altLang="en-US" sz="4000" b="1" dirty="0" smtClean="0"/>
              <a:t>但 他 心 裡 沒 有 根 、 不 過 是 暫 時 的 、 及 至 為 道 遭 了 患 難 、 或 是 受 了 逼 迫 、 立 刻 就 跌 倒 了 。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827646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TW" sz="4000" b="1" dirty="0" smtClean="0"/>
              <a:t>4:18  </a:t>
            </a:r>
            <a:r>
              <a:rPr lang="zh-TW" altLang="en-US" sz="4000" b="1" dirty="0" smtClean="0"/>
              <a:t>還 有 那 撒 在 荊 棘 裡 的 、 就 是 人 聽 了 道 ． </a:t>
            </a:r>
            <a:r>
              <a:rPr lang="en-US" altLang="zh-TW" sz="4000" b="1" dirty="0" smtClean="0"/>
              <a:t>4:19  </a:t>
            </a:r>
            <a:r>
              <a:rPr lang="zh-TW" altLang="en-US" sz="4000" b="1" dirty="0" smtClean="0"/>
              <a:t>後 來 有 世 上 的 思 慮 、 錢 財 的 迷 惑 、 和 別 樣 的 私 慾 、 進 來 把 道 擠 住 了 、 就 不 能 結 實 。 </a:t>
            </a:r>
            <a:r>
              <a:rPr lang="en-US" altLang="zh-TW" sz="4000" b="1" dirty="0" smtClean="0"/>
              <a:t>4:20  </a:t>
            </a:r>
            <a:r>
              <a:rPr lang="zh-TW" altLang="en-US" sz="4000" b="1" dirty="0" smtClean="0"/>
              <a:t>那 撒 在 好 地 上 的 、 就 是 人 聽 道 、 又 領 受 、 並 且 結 實 、 有 三 十 倍 的 、 有 六 十 倍 的 、 有 一 百 倍 的 。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15413" y="76200"/>
            <a:ext cx="4114800" cy="8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馬可福音第</a:t>
            </a:r>
            <a:r>
              <a:rPr lang="en-US" altLang="zh-CN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400" b="1" kern="0" dirty="0" smtClean="0">
                <a:solidFill>
                  <a:srgbClr val="7030A0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altLang="zh-CN" sz="4400" b="1" kern="0" dirty="0" smtClean="0">
              <a:solidFill>
                <a:srgbClr val="7030A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7467600" cy="1066800"/>
          </a:xfrm>
        </p:spPr>
        <p:txBody>
          <a:bodyPr>
            <a:noAutofit/>
          </a:bodyPr>
          <a:lstStyle/>
          <a:p>
            <a:pPr algn="ctr"/>
            <a:r>
              <a:rPr lang="zh-CN" altLang="en-US" sz="80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神國之律（一）</a:t>
            </a:r>
            <a:endParaRPr lang="en-US" sz="8000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7010400" cy="2209800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kern="0" dirty="0" smtClean="0">
                <a:latin typeface="宋体" pitchFamily="2" charset="-122"/>
                <a:ea typeface="宋体" pitchFamily="2" charset="-122"/>
              </a:rPr>
              <a:t>馬可福音</a:t>
            </a:r>
            <a:r>
              <a:rPr lang="en-US" altLang="zh-CN" sz="4000" b="1" kern="0" dirty="0" smtClean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4000" b="1" kern="0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章</a:t>
            </a:r>
            <a:endParaRPr lang="en-US" sz="4000" b="1" kern="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 algn="ctr"/>
            <a:r>
              <a:rPr lang="en-US" altLang="zh-CN" sz="40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2012</a:t>
            </a:r>
            <a:r>
              <a:rPr lang="zh-CN" altLang="en-US" sz="40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年</a:t>
            </a:r>
            <a:r>
              <a:rPr lang="en-US" altLang="zh-CN" sz="4000" b="1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40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月</a:t>
            </a:r>
            <a:r>
              <a:rPr lang="en-US" altLang="zh-CN" sz="40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15</a:t>
            </a:r>
            <a:r>
              <a:rPr lang="zh-CN" altLang="en-US" sz="40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日</a:t>
            </a:r>
            <a:endParaRPr lang="en-US" sz="40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 algn="ctr"/>
            <a:endParaRPr lang="en-US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455" r="4673" b="17778"/>
          <a:stretch>
            <a:fillRect/>
          </a:stretch>
        </p:blipFill>
        <p:spPr bwMode="auto">
          <a:xfrm>
            <a:off x="990600" y="228600"/>
            <a:ext cx="8067897" cy="62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1385</TotalTime>
  <Words>506</Words>
  <Application>Microsoft Office PowerPoint</Application>
  <PresentationFormat>On-screen Show (4:3)</PresentationFormat>
  <Paragraphs>81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Technic</vt:lpstr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神國之律（一）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有福音傳給我們</dc:title>
  <dc:creator>Zhao</dc:creator>
  <cp:lastModifiedBy>Yan Zhao</cp:lastModifiedBy>
  <cp:revision>104</cp:revision>
  <dcterms:created xsi:type="dcterms:W3CDTF">2010-05-16T01:14:10Z</dcterms:created>
  <dcterms:modified xsi:type="dcterms:W3CDTF">2012-04-13T21:38:13Z</dcterms:modified>
</cp:coreProperties>
</file>