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37"/>
  </p:notesMasterIdLst>
  <p:handoutMasterIdLst>
    <p:handoutMasterId r:id="rId38"/>
  </p:handoutMasterIdLst>
  <p:sldIdLst>
    <p:sldId id="1123" r:id="rId3"/>
    <p:sldId id="1131" r:id="rId4"/>
    <p:sldId id="1167" r:id="rId5"/>
    <p:sldId id="1168" r:id="rId6"/>
    <p:sldId id="1169" r:id="rId7"/>
    <p:sldId id="1204" r:id="rId8"/>
    <p:sldId id="1202" r:id="rId9"/>
    <p:sldId id="1194" r:id="rId10"/>
    <p:sldId id="1200" r:id="rId11"/>
    <p:sldId id="1175" r:id="rId12"/>
    <p:sldId id="1212" r:id="rId13"/>
    <p:sldId id="1179" r:id="rId14"/>
    <p:sldId id="1220" r:id="rId15"/>
    <p:sldId id="1183" r:id="rId16"/>
    <p:sldId id="1180" r:id="rId17"/>
    <p:sldId id="1176" r:id="rId18"/>
    <p:sldId id="1221" r:id="rId19"/>
    <p:sldId id="1205" r:id="rId20"/>
    <p:sldId id="1223" r:id="rId21"/>
    <p:sldId id="1222" r:id="rId22"/>
    <p:sldId id="1224" r:id="rId23"/>
    <p:sldId id="1210" r:id="rId24"/>
    <p:sldId id="1229" r:id="rId25"/>
    <p:sldId id="1211" r:id="rId26"/>
    <p:sldId id="1226" r:id="rId27"/>
    <p:sldId id="1209" r:id="rId28"/>
    <p:sldId id="1225" r:id="rId29"/>
    <p:sldId id="1235" r:id="rId30"/>
    <p:sldId id="1230" r:id="rId31"/>
    <p:sldId id="1231" r:id="rId32"/>
    <p:sldId id="1232" r:id="rId33"/>
    <p:sldId id="1233" r:id="rId34"/>
    <p:sldId id="1234" r:id="rId35"/>
    <p:sldId id="1228" r:id="rId36"/>
  </p:sldIdLst>
  <p:sldSz cx="9144000" cy="5715000" type="screen16x10"/>
  <p:notesSz cx="6858000" cy="9296400"/>
  <p:embeddedFontLst>
    <p:embeddedFont>
      <p:font typeface="Wingdings 3" panose="05040102010807070707" pitchFamily="18" charset="2"/>
      <p:regular r:id="rId39"/>
    </p:embeddedFont>
    <p:embeddedFont>
      <p:font typeface="宋体" panose="02010600030101010101" pitchFamily="2" charset="-122"/>
      <p:regular r:id="rId40"/>
    </p:embeddedFont>
    <p:embeddedFont>
      <p:font typeface="Lucida Sans" panose="020B0602030504020204" pitchFamily="34" charset="0"/>
      <p:regular r:id="rId41"/>
      <p:bold r:id="rId42"/>
      <p:italic r:id="rId43"/>
      <p:boldItalic r:id="rId44"/>
    </p:embeddedFont>
    <p:embeddedFont>
      <p:font typeface="ＭＳ Ｐゴシック" panose="020B0600070205080204" pitchFamily="34" charset="-128"/>
      <p:regular r:id="rId45"/>
    </p:embeddedFont>
    <p:embeddedFont>
      <p:font typeface="Wingdings 2" panose="05020102010507070707" pitchFamily="18" charset="2"/>
      <p:regular r:id="rId46"/>
    </p:embeddedFont>
    <p:embeddedFont>
      <p:font typeface="DFKai-SB" panose="03000509000000000000" pitchFamily="65" charset="-120"/>
      <p:regular r:id="rId47"/>
    </p:embeddedFont>
    <p:embeddedFont>
      <p:font typeface="PMingLiU-ExtB" panose="02020500000000000000" pitchFamily="18" charset="-120"/>
      <p:regular r:id="rId48"/>
    </p:embeddedFont>
    <p:embeddedFont>
      <p:font typeface="Book Antiqua" panose="02040602050305030304" pitchFamily="18" charset="0"/>
      <p:regular r:id="rId49"/>
      <p:bold r:id="rId50"/>
      <p:italic r:id="rId51"/>
      <p:boldItalic r:id="rId52"/>
    </p:embeddedFont>
    <p:embeddedFont>
      <p:font typeface="新細明體" panose="02020500000000000000" pitchFamily="18" charset="-120"/>
      <p:regular r:id="rId53"/>
    </p:embeddedFont>
    <p:embeddedFont>
      <p:font typeface="Calibri" panose="020F050202020403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E"/>
    <a:srgbClr val="0000CC"/>
    <a:srgbClr val="0000AD"/>
    <a:srgbClr val="0000AC"/>
    <a:srgbClr val="0000B0"/>
    <a:srgbClr val="0000B2"/>
    <a:srgbClr val="0000B8"/>
    <a:srgbClr val="000099"/>
    <a:srgbClr val="0000FF"/>
    <a:srgbClr val="FF8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3" autoAdjust="0"/>
    <p:restoredTop sz="80242" autoAdjust="0"/>
  </p:normalViewPr>
  <p:slideViewPr>
    <p:cSldViewPr>
      <p:cViewPr varScale="1">
        <p:scale>
          <a:sx n="52" d="100"/>
          <a:sy n="52" d="100"/>
        </p:scale>
        <p:origin x="-331" y="-77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15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936"/>
    </p:cViewPr>
  </p:sorterViewPr>
  <p:notesViewPr>
    <p:cSldViewPr>
      <p:cViewPr varScale="1">
        <p:scale>
          <a:sx n="52" d="100"/>
          <a:sy n="52" d="100"/>
        </p:scale>
        <p:origin x="-229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6.xml"/><Relationship Id="rId51" Type="http://schemas.openxmlformats.org/officeDocument/2006/relationships/font" Target="fonts/font1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5F31F-BE30-4814-AA77-189126037C40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9A598-CC37-404E-AC15-FD60113B7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46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A29F1-0EF1-4695-86E3-503B1F6B30F5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696913"/>
            <a:ext cx="55753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B0DD9-91FC-4A36-9006-B7AE5D6AB2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1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41350" y="696913"/>
            <a:ext cx="55753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focus of passage: bear fruit</a:t>
            </a:r>
          </a:p>
          <a:p>
            <a:r>
              <a:rPr lang="en-US" baseline="0" dirty="0" smtClean="0"/>
              <a:t>should be the norm of Christian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52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thru</a:t>
            </a:r>
            <a:r>
              <a:rPr lang="en-US" baseline="0" dirty="0" smtClean="0"/>
              <a:t> you, but others</a:t>
            </a:r>
          </a:p>
          <a:p>
            <a:r>
              <a:rPr lang="ja-JP" altLang="en-US" dirty="0" smtClean="0"/>
              <a:t>传福音</a:t>
            </a:r>
            <a:r>
              <a:rPr lang="en-US" altLang="ja-JP" dirty="0" smtClean="0"/>
              <a:t>:</a:t>
            </a:r>
            <a:r>
              <a:rPr lang="zh-TW" altLang="en-US" dirty="0" smtClean="0"/>
              <a:t>　播道（Ｓｅｅｄ</a:t>
            </a:r>
            <a:r>
              <a:rPr lang="zh-TW" altLang="en-US" dirty="0" smtClean="0"/>
              <a:t>），得生命</a:t>
            </a:r>
            <a:r>
              <a:rPr lang="en-US" altLang="zh-TW" dirty="0" smtClean="0"/>
              <a:t>, </a:t>
            </a:r>
            <a:r>
              <a:rPr lang="zh-TW" altLang="en-US" dirty="0" smtClean="0"/>
              <a:t>收</a:t>
            </a:r>
            <a:r>
              <a:rPr lang="zh-TW" altLang="en-US" dirty="0" smtClean="0"/>
              <a:t>果子</a:t>
            </a:r>
            <a:endParaRPr lang="en-US" altLang="zh-TW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10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</a:t>
            </a:r>
            <a:r>
              <a:rPr lang="en-US" baseline="0" dirty="0" smtClean="0"/>
              <a:t> be good or bad</a:t>
            </a:r>
          </a:p>
          <a:p>
            <a:r>
              <a:rPr lang="en-US" dirty="0" smtClean="0"/>
              <a:t>depends</a:t>
            </a:r>
            <a:r>
              <a:rPr lang="en-US" baseline="0" dirty="0" smtClean="0"/>
              <a:t> on tree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1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life </a:t>
            </a:r>
            <a:r>
              <a:rPr lang="zh-CN" altLang="en-US" dirty="0" smtClean="0"/>
              <a:t>从死里复活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84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属肉体的时候</a:t>
            </a:r>
            <a:r>
              <a:rPr lang="en-US" altLang="zh-CN" dirty="0" smtClean="0"/>
              <a:t>, Adam’s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847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en-US" altLang="zh-TW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seems hard to differentiate. Fruit helps.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Ｂｕｔ　ｓｏｍｅｔｉｍｅｓ　ａｃｔｉｏｎｓ　ｌｏｏｋ　ｓｉｍｉｌａｒ　ａｔ　ｔｈｅ　ｓｕｒｆａｃｅ</a:t>
            </a:r>
            <a:endParaRPr lang="en-US" altLang="zh-TW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奉 你 的 名 传 道 ， 赶 鬼 ， 行 许 多 异 能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31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Sometimes</a:t>
            </a:r>
            <a:r>
              <a:rPr lang="en-US" altLang="zh-CN" baseline="0" dirty="0" smtClean="0"/>
              <a:t>, even non-Christians have these. </a:t>
            </a:r>
          </a:p>
          <a:p>
            <a:r>
              <a:rPr lang="en-US" altLang="zh-CN" baseline="0" dirty="0" smtClean="0"/>
              <a:t>From God but corrupted.</a:t>
            </a:r>
            <a:endParaRPr lang="en-US" altLang="zh-CN" dirty="0" smtClean="0"/>
          </a:p>
          <a:p>
            <a:r>
              <a:rPr lang="zh-CN" altLang="en-US" dirty="0" smtClean="0"/>
              <a:t>爱</a:t>
            </a:r>
            <a:r>
              <a:rPr lang="zh-TW" altLang="en-US" dirty="0" smtClean="0"/>
              <a:t>：</a:t>
            </a:r>
            <a:r>
              <a:rPr lang="en-US" altLang="zh-TW" dirty="0" smtClean="0"/>
              <a:t>self-centered</a:t>
            </a:r>
            <a:r>
              <a:rPr lang="en-US" altLang="zh-TW" baseline="0" dirty="0" smtClean="0"/>
              <a:t> (conditional)</a:t>
            </a:r>
            <a:r>
              <a:rPr lang="zh-TW" altLang="en-US" baseline="0" dirty="0" smtClean="0"/>
              <a:t>　</a:t>
            </a:r>
            <a:r>
              <a:rPr lang="en-US" altLang="zh-TW" baseline="0" dirty="0" smtClean="0"/>
              <a:t>vs self-less</a:t>
            </a:r>
          </a:p>
          <a:p>
            <a:r>
              <a:rPr lang="zh-CN" altLang="en-US" dirty="0" smtClean="0"/>
              <a:t>喜乐</a:t>
            </a:r>
            <a:r>
              <a:rPr lang="en-US" altLang="zh-CN" dirty="0" smtClean="0"/>
              <a:t>:</a:t>
            </a:r>
            <a:r>
              <a:rPr lang="zh-TW" altLang="en-US" dirty="0" smtClean="0"/>
              <a:t>　</a:t>
            </a:r>
            <a:r>
              <a:rPr lang="en-US" altLang="zh-TW" dirty="0" smtClean="0"/>
              <a:t>based</a:t>
            </a:r>
            <a:r>
              <a:rPr lang="en-US" altLang="zh-TW" baseline="0" dirty="0" smtClean="0"/>
              <a:t> on circumstances</a:t>
            </a:r>
            <a:r>
              <a:rPr lang="en-US" altLang="zh-TW" baseline="0" dirty="0" smtClean="0"/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Good in human standard = not good enough</a:t>
            </a:r>
            <a:endParaRPr lang="en-US" dirty="0" smtClean="0"/>
          </a:p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19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God’s life is glorious</a:t>
            </a:r>
            <a:r>
              <a:rPr lang="en-US" baseline="0" dirty="0" smtClean="0"/>
              <a:t>. God glorified if life manifested.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40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If non-Christians can do, not from the new life &amp; won’t glorify God.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66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aseline="0" dirty="0" smtClean="0"/>
              <a:t>Lifeless vs Real life</a:t>
            </a:r>
          </a:p>
          <a:p>
            <a:r>
              <a:rPr lang="en-US" altLang="zh-TW" baseline="0" dirty="0" smtClean="0"/>
              <a:t>External vs Internal</a:t>
            </a:r>
          </a:p>
          <a:p>
            <a:r>
              <a:rPr lang="en-US" altLang="zh-TW" baseline="0" dirty="0" smtClean="0"/>
              <a:t>Hard to differentiate because too few people bear fruit and too many claim fake ones to be real.</a:t>
            </a:r>
          </a:p>
          <a:p>
            <a:r>
              <a:rPr lang="en-US" altLang="zh-TW" baseline="0" dirty="0" smtClean="0"/>
              <a:t>Let’s pursuit real fruit</a:t>
            </a:r>
          </a:p>
          <a:p>
            <a:endParaRPr lang="en-US" altLang="zh-TW" baseline="0" dirty="0" smtClean="0"/>
          </a:p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82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Bear</a:t>
            </a:r>
            <a:r>
              <a:rPr lang="en-US" baseline="0" dirty="0" smtClean="0"/>
              <a:t> fruit not our work, Work of </a:t>
            </a:r>
            <a:r>
              <a:rPr lang="en-US" baseline="0" dirty="0" smtClean="0"/>
              <a:t>God; Automatic (almost, need faith)</a:t>
            </a:r>
            <a:endParaRPr lang="en-US" dirty="0" smtClean="0"/>
          </a:p>
          <a:p>
            <a:r>
              <a:rPr lang="en-US" dirty="0" smtClean="0"/>
              <a:t>[Abide]</a:t>
            </a:r>
          </a:p>
          <a:p>
            <a:r>
              <a:rPr lang="en-US" dirty="0" smtClean="0"/>
              <a:t>Past: Rely </a:t>
            </a:r>
            <a:r>
              <a:rPr lang="en-US" dirty="0" smtClean="0"/>
              <a:t>-- </a:t>
            </a:r>
            <a:r>
              <a:rPr lang="ja-JP" altLang="en-US" dirty="0" smtClean="0"/>
              <a:t>渴慕</a:t>
            </a:r>
            <a:r>
              <a:rPr lang="en-US" altLang="ja-JP" dirty="0" smtClean="0"/>
              <a:t>,</a:t>
            </a:r>
            <a:r>
              <a:rPr lang="en-US" altLang="ja-JP" baseline="0" dirty="0" smtClean="0"/>
              <a:t> </a:t>
            </a:r>
            <a:r>
              <a:rPr lang="en-US" dirty="0" smtClean="0"/>
              <a:t>Spend time with</a:t>
            </a:r>
            <a:r>
              <a:rPr lang="en-US" baseline="0" dirty="0" smtClean="0"/>
              <a:t> </a:t>
            </a:r>
            <a:r>
              <a:rPr lang="en-US" baseline="0" dirty="0" smtClean="0"/>
              <a:t>Him</a:t>
            </a:r>
          </a:p>
          <a:p>
            <a:r>
              <a:rPr lang="en-US" baseline="0" dirty="0" smtClean="0"/>
              <a:t>Fact: Already in Him</a:t>
            </a:r>
            <a:endParaRPr lang="en-US" baseline="0" dirty="0" smtClean="0"/>
          </a:p>
          <a:p>
            <a:r>
              <a:rPr lang="en-US" baseline="0" dirty="0" smtClean="0"/>
              <a:t>Living by FAITH in the fact that we are in Him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37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Two weeks ago</a:t>
            </a:r>
          </a:p>
          <a:p>
            <a:r>
              <a:rPr lang="en-US" altLang="zh-CN" dirty="0" smtClean="0"/>
              <a:t>All</a:t>
            </a:r>
            <a:r>
              <a:rPr lang="en-US" altLang="zh-CN" baseline="0" dirty="0" smtClean="0"/>
              <a:t> (-1 -5 +Prayer) </a:t>
            </a:r>
            <a:endParaRPr lang="en-US" altLang="zh-C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61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Faith from God’s word</a:t>
            </a:r>
          </a:p>
          <a:p>
            <a:r>
              <a:rPr lang="en-US" dirty="0" smtClean="0"/>
              <a:t>Unbelief</a:t>
            </a:r>
            <a:r>
              <a:rPr lang="en-US" baseline="0" dirty="0" smtClean="0"/>
              <a:t> from thoughts contradicting to God’s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3260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May</a:t>
            </a:r>
            <a:r>
              <a:rPr lang="en-US" baseline="0" dirty="0" smtClean="0"/>
              <a:t> be more general</a:t>
            </a:r>
          </a:p>
          <a:p>
            <a:r>
              <a:rPr lang="en-US" baseline="0" dirty="0" smtClean="0"/>
              <a:t>Specifically, help us to bear fruit.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love motivates us,</a:t>
            </a:r>
            <a:r>
              <a:rPr lang="ja-JP" altLang="en-US" dirty="0" smtClean="0"/>
              <a:t>渴慕</a:t>
            </a:r>
            <a:endParaRPr lang="en-US" altLang="ja-JP" dirty="0" smtClean="0"/>
          </a:p>
          <a:p>
            <a:r>
              <a:rPr lang="zh-CN" altLang="en-US" dirty="0" smtClean="0"/>
              <a:t>借着爱运作的信心</a:t>
            </a:r>
            <a:r>
              <a:rPr lang="en-US" altLang="zh-CN" dirty="0" smtClean="0"/>
              <a:t> </a:t>
            </a:r>
            <a:r>
              <a:rPr lang="en-US" sz="1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faith which </a:t>
            </a:r>
            <a:r>
              <a:rPr lang="en-US" sz="12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worketh</a:t>
            </a:r>
            <a:r>
              <a:rPr lang="en-US" sz="12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by love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079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Letter to younger sis</a:t>
            </a:r>
          </a:p>
          <a:p>
            <a:r>
              <a:rPr lang="en-US" dirty="0" smtClean="0"/>
              <a:t>Self</a:t>
            </a:r>
            <a:r>
              <a:rPr lang="en-US" baseline="0" dirty="0" smtClean="0"/>
              <a:t> effort, but</a:t>
            </a:r>
            <a:r>
              <a:rPr lang="ja-JP" altLang="en-US" dirty="0" smtClean="0"/>
              <a:t>渴慕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Have some knowledge</a:t>
            </a:r>
            <a:r>
              <a:rPr lang="en-US" baseline="0" dirty="0" smtClean="0"/>
              <a:t> but no faith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74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Fullness:</a:t>
            </a:r>
          </a:p>
          <a:p>
            <a:r>
              <a:rPr lang="en-US" dirty="0" smtClean="0"/>
              <a:t>Have a lot</a:t>
            </a:r>
          </a:p>
          <a:p>
            <a:r>
              <a:rPr lang="en-US" dirty="0" smtClean="0"/>
              <a:t>also can use</a:t>
            </a:r>
          </a:p>
          <a:p>
            <a:r>
              <a:rPr lang="en-US" baseline="0" dirty="0" smtClean="0"/>
              <a:t>also can share (instead of always feel not enough)</a:t>
            </a:r>
          </a:p>
          <a:p>
            <a:r>
              <a:rPr lang="en-US" baseline="0" dirty="0" smtClean="0"/>
              <a:t>Pursuit real fruit, seek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0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read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read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2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3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should</a:t>
            </a:r>
            <a:r>
              <a:rPr lang="en-US" baseline="0" dirty="0" smtClean="0"/>
              <a:t> not focus on blessings</a:t>
            </a:r>
          </a:p>
          <a:p>
            <a:r>
              <a:rPr lang="en-US" baseline="0" dirty="0" smtClean="0"/>
              <a:t>relationship with God</a:t>
            </a:r>
          </a:p>
          <a:p>
            <a:r>
              <a:rPr lang="en-US" baseline="0" dirty="0" smtClean="0"/>
              <a:t>have God </a:t>
            </a:r>
            <a:r>
              <a:rPr lang="en-US" baseline="0" dirty="0" smtClean="0">
                <a:sym typeface="Wingdings" panose="05000000000000000000" pitchFamily="2" charset="2"/>
              </a:rPr>
              <a:t> have blessings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7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Grace encourages people to sin vs. only way to free from sin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530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United, one</a:t>
            </a:r>
            <a:r>
              <a:rPr lang="en-US" baseline="0" dirty="0" smtClean="0"/>
              <a:t> life, cannot be separated</a:t>
            </a:r>
            <a:endParaRPr lang="en-US" dirty="0" smtClean="0"/>
          </a:p>
          <a:p>
            <a:r>
              <a:rPr lang="en-US" dirty="0" smtClean="0"/>
              <a:t>2. Life</a:t>
            </a:r>
            <a:r>
              <a:rPr lang="en-US" baseline="0" dirty="0" smtClean="0"/>
              <a:t> flows into branches</a:t>
            </a:r>
          </a:p>
          <a:p>
            <a:r>
              <a:rPr lang="en-US" baseline="0" dirty="0" smtClean="0"/>
              <a:t>3. Vine: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生命供应者，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Branches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生命的表显者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5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Emphasis</a:t>
            </a:r>
            <a:r>
              <a:rPr lang="en-US" baseline="0" dirty="0" smtClean="0"/>
              <a:t> of 15:1-10: </a:t>
            </a:r>
            <a:r>
              <a:rPr lang="ja-JP" altLang="en-US" baseline="0" dirty="0" smtClean="0"/>
              <a:t>结果子</a:t>
            </a:r>
            <a:endParaRPr lang="en-US" altLang="ja-JP" baseline="0" dirty="0" smtClean="0"/>
          </a:p>
          <a:p>
            <a:r>
              <a:rPr lang="en-US" altLang="ja-JP" baseline="0" dirty="0" smtClean="0"/>
              <a:t>Only purpose of planting vine</a:t>
            </a:r>
          </a:p>
          <a:p>
            <a:r>
              <a:rPr lang="ja-JP" altLang="en-US" baseline="0" dirty="0" smtClean="0"/>
              <a:t>果子</a:t>
            </a:r>
            <a:r>
              <a:rPr lang="en-US" altLang="ja-JP" baseline="0" dirty="0" smtClean="0"/>
              <a:t>: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生命的流露和表显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</a:t>
            </a:r>
            <a:r>
              <a:rPr lang="ja-JP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道引出果效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spiritual blessings manifested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this world</a:t>
            </a:r>
            <a:endParaRPr lang="en-US" altLang="ja-JP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B0DD9-91FC-4A36-9006-B7AE5D6AB2A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2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143000"/>
            <a:ext cx="8229600" cy="15240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776415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14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>
            <a:lvl1pPr>
              <a:defRPr sz="4400">
                <a:solidFill>
                  <a:schemeClr val="accent4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4724400"/>
          </a:xfrm>
        </p:spPr>
        <p:txBody>
          <a:bodyPr>
            <a:normAutofit/>
          </a:bodyPr>
          <a:lstStyle>
            <a:lvl1pPr marL="137160" indent="0">
              <a:lnSpc>
                <a:spcPct val="86000"/>
              </a:lnSpc>
              <a:spcBef>
                <a:spcPts val="600"/>
              </a:spcBef>
              <a:buNone/>
              <a:defRPr sz="36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1pPr>
            <a:lvl2pPr marL="585216" indent="0">
              <a:lnSpc>
                <a:spcPct val="86000"/>
              </a:lnSpc>
              <a:spcBef>
                <a:spcPts val="600"/>
              </a:spcBef>
              <a:buNone/>
              <a:defRPr sz="32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2pPr>
            <a:lvl3pPr marL="905256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3pPr>
            <a:lvl4pPr marL="1170432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4pPr>
            <a:lvl5pPr marL="1362456" indent="0">
              <a:lnSpc>
                <a:spcPct val="86000"/>
              </a:lnSpc>
              <a:spcBef>
                <a:spcPts val="600"/>
              </a:spcBef>
              <a:buNone/>
              <a:defRPr sz="2800" b="1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3289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4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74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98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279263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0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1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48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5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424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5334000"/>
          </a:xfrm>
        </p:spPr>
        <p:txBody>
          <a:bodyPr/>
          <a:lstStyle>
            <a:lvl1pPr marL="137160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1pPr>
            <a:lvl2pPr marL="58521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2pPr>
            <a:lvl3pPr marL="9052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3pPr>
            <a:lvl4pPr marL="1170432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4pPr>
            <a:lvl5pPr marL="1362456" indent="0">
              <a:buNone/>
              <a:defRPr b="1">
                <a:latin typeface="PMingLiU-ExtB" pitchFamily="18" charset="-120"/>
                <a:ea typeface="PMingLiU-ExtB" pitchFamily="18" charset="-12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60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/>
                </a:solidFill>
              </a:rPr>
              <a:pPr/>
              <a:t>6/15/2014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508000"/>
            <a:ext cx="7086600" cy="15240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089824"/>
            <a:ext cx="7086600" cy="1258093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542"/>
            <a:ext cx="8229600" cy="9525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0" y="1279263"/>
            <a:ext cx="4041775" cy="625739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968500"/>
            <a:ext cx="4040188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968500"/>
            <a:ext cx="4041775" cy="313663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5" y="1270000"/>
            <a:ext cx="3008313" cy="3835136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5486400" cy="435240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526646"/>
            <a:ext cx="5486400" cy="33020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972323"/>
            <a:ext cx="5486400" cy="44196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5347232"/>
            <a:ext cx="2133600" cy="304271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5347232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5347232"/>
            <a:ext cx="762000" cy="304271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78065"/>
            <a:ext cx="8686800" cy="9525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28600" y="190500"/>
            <a:ext cx="8686800" cy="9525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28600" y="190500"/>
            <a:ext cx="8686800" cy="5334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3696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0" indent="0" algn="ctr" rtl="0" eaLnBrk="1" latinLnBrk="0" hangingPunct="1">
        <a:spcBef>
          <a:spcPct val="0"/>
        </a:spcBef>
        <a:buFont typeface="Arial" pitchFamily="34" charset="0"/>
        <a:buNone/>
        <a:defRPr kumimoji="0" sz="44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DFKai-SB" pitchFamily="65" charset="-120"/>
          <a:ea typeface="DFKai-SB" pitchFamily="65" charset="-120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44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40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3600" b="1" kern="1200">
          <a:solidFill>
            <a:srgbClr val="FFFF00"/>
          </a:solidFill>
          <a:latin typeface="PMingLiU-ExtB" pitchFamily="18" charset="-120"/>
          <a:ea typeface="PMingLiU-ExtB" pitchFamily="18" charset="-12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/>
          <a:stretch/>
        </p:blipFill>
        <p:spPr bwMode="auto">
          <a:xfrm>
            <a:off x="0" y="0"/>
            <a:ext cx="9144000" cy="5722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352800" y="4246638"/>
            <a:ext cx="2438400" cy="592062"/>
          </a:xfrm>
          <a:prstGeom prst="rect">
            <a:avLst/>
          </a:prstGeom>
          <a:noFill/>
        </p:spPr>
        <p:txBody>
          <a:bodyPr vert="horz">
            <a:noAutofit/>
          </a:bodyPr>
          <a:lstStyle>
            <a:lvl1pPr marL="137160" indent="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44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1pPr>
            <a:lvl2pPr marL="5852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40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2pPr>
            <a:lvl3pPr marL="90525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3pPr>
            <a:lvl4pPr marL="1170432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4pPr>
            <a:lvl5pPr marL="1362456" indent="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3600" b="1" kern="1200">
                <a:solidFill>
                  <a:srgbClr val="FFFF00"/>
                </a:solidFill>
                <a:latin typeface="PMingLiU-ExtB" pitchFamily="18" charset="-120"/>
                <a:ea typeface="PMingLiU-ExtB" pitchFamily="18" charset="-120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6/15/2014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714500"/>
            <a:ext cx="8382000" cy="1905000"/>
          </a:xfrm>
          <a:prstGeom prst="rect">
            <a:avLst/>
          </a:prstGeom>
          <a:noFill/>
          <a:effectLst/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6000" spc="-300" dirty="0">
                <a:solidFill>
                  <a:srgbClr val="FFFF00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DFKai-SB" pitchFamily="65" charset="-120"/>
                <a:ea typeface="DFKai-SB" pitchFamily="65" charset="-120"/>
              </a:rPr>
              <a:t>在基督</a:t>
            </a:r>
            <a:r>
              <a:rPr lang="zh-CN" altLang="en-US" sz="6000" spc="-300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DFKai-SB" pitchFamily="65" charset="-120"/>
                <a:ea typeface="DFKai-SB" pitchFamily="65" charset="-120"/>
              </a:rPr>
              <a:t>里 </a:t>
            </a:r>
            <a:r>
              <a:rPr lang="en-US" altLang="zh-CN" sz="6000" spc="-300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DFKai-SB" pitchFamily="65" charset="-120"/>
                <a:ea typeface="DFKai-SB" pitchFamily="65" charset="-120"/>
              </a:rPr>
              <a:t>(4): </a:t>
            </a:r>
            <a:r>
              <a:rPr lang="ja-JP" altLang="en-US" sz="6000" spc="-300" dirty="0">
                <a:solidFill>
                  <a:srgbClr val="FFFF00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DFKai-SB" pitchFamily="65" charset="-120"/>
                <a:ea typeface="DFKai-SB" pitchFamily="65" charset="-120"/>
              </a:rPr>
              <a:t>多</a:t>
            </a:r>
            <a:r>
              <a:rPr lang="ja-JP" altLang="en-US" sz="6000" spc="-300" dirty="0" smtClean="0">
                <a:solidFill>
                  <a:srgbClr val="FFFF00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DFKai-SB" pitchFamily="65" charset="-120"/>
                <a:ea typeface="DFKai-SB" pitchFamily="65" charset="-120"/>
              </a:rPr>
              <a:t>结</a:t>
            </a:r>
            <a:r>
              <a:rPr lang="ja-JP" altLang="en-US" sz="6000" spc="-300" dirty="0">
                <a:solidFill>
                  <a:srgbClr val="FFFF00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DFKai-SB" pitchFamily="65" charset="-120"/>
                <a:ea typeface="DFKai-SB" pitchFamily="65" charset="-120"/>
              </a:rPr>
              <a:t>果子</a:t>
            </a:r>
            <a:endParaRPr lang="en-US" altLang="zh-CN" sz="6000" spc="-300" dirty="0" smtClean="0">
              <a:solidFill>
                <a:srgbClr val="FFFF00"/>
              </a:solidFill>
              <a:effectLst>
                <a:glow rad="127000">
                  <a:schemeClr val="bg2">
                    <a:lumMod val="75000"/>
                  </a:schemeClr>
                </a:glow>
              </a:effectLst>
              <a:latin typeface="DFKai-SB" pitchFamily="65" charset="-120"/>
              <a:ea typeface="DFKai-SB" pitchFamily="65" charset="-120"/>
            </a:endParaRPr>
          </a:p>
          <a:p>
            <a:endParaRPr lang="en-US" altLang="ja-JP" sz="2000" spc="-300" dirty="0" smtClean="0">
              <a:solidFill>
                <a:schemeClr val="bg1"/>
              </a:solidFill>
              <a:effectLst>
                <a:glow rad="127000">
                  <a:schemeClr val="bg2">
                    <a:lumMod val="75000"/>
                  </a:schemeClr>
                </a:glow>
              </a:effectLst>
              <a:latin typeface="DFKai-SB" pitchFamily="65" charset="-120"/>
              <a:ea typeface="DFKai-SB" pitchFamily="65" charset="-120"/>
            </a:endParaRPr>
          </a:p>
          <a:p>
            <a:r>
              <a:rPr lang="ja-JP" altLang="en-US" sz="4400" spc="-300" dirty="0" smtClean="0">
                <a:solidFill>
                  <a:schemeClr val="bg1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DFKai-SB" pitchFamily="65" charset="-120"/>
                <a:ea typeface="DFKai-SB" pitchFamily="65" charset="-120"/>
              </a:rPr>
              <a:t>约翰福音 </a:t>
            </a:r>
            <a:r>
              <a:rPr lang="en-US" altLang="ja-JP" sz="4400" spc="-300" dirty="0" smtClean="0">
                <a:solidFill>
                  <a:schemeClr val="bg1"/>
                </a:solidFill>
                <a:effectLst>
                  <a:glow rad="127000">
                    <a:schemeClr val="bg2">
                      <a:lumMod val="75000"/>
                    </a:schemeClr>
                  </a:glow>
                </a:effectLst>
                <a:latin typeface="DFKai-SB" pitchFamily="65" charset="-120"/>
                <a:ea typeface="DFKai-SB" pitchFamily="65" charset="-120"/>
              </a:rPr>
              <a:t>15:1-10</a:t>
            </a:r>
            <a:endParaRPr lang="en-US" altLang="zh-CN" sz="6000" spc="-300" dirty="0" smtClean="0">
              <a:solidFill>
                <a:schemeClr val="bg1"/>
              </a:solidFill>
              <a:effectLst>
                <a:glow rad="127000">
                  <a:schemeClr val="bg2">
                    <a:lumMod val="75000"/>
                  </a:schemeClr>
                </a:glow>
              </a:effectLst>
              <a:latin typeface="DFKai-SB" pitchFamily="65" charset="-120"/>
              <a:ea typeface="DFKai-SB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924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圣灵所结的果子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4724400"/>
          </a:xfrm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加</a:t>
            </a:r>
            <a:r>
              <a:rPr lang="en-US" altLang="zh-CN" dirty="0" smtClean="0">
                <a:solidFill>
                  <a:schemeClr val="bg1"/>
                </a:solidFill>
              </a:rPr>
              <a:t>5:22-23 </a:t>
            </a:r>
            <a:r>
              <a:rPr lang="zh-CN" altLang="en-US" dirty="0" smtClean="0"/>
              <a:t>圣灵所结的果子，就是仁爱，喜乐，和平，忍耐，恩慈，良善，信实，温</a:t>
            </a:r>
            <a:r>
              <a:rPr lang="zh-CN" altLang="en-US" dirty="0"/>
              <a:t>柔，节制</a:t>
            </a:r>
            <a:r>
              <a:rPr lang="zh-CN" altLang="en-US" dirty="0" smtClean="0"/>
              <a:t>。</a:t>
            </a:r>
            <a:r>
              <a:rPr lang="en-US" altLang="zh-CN" dirty="0" smtClean="0"/>
              <a:t>...</a:t>
            </a: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Gal. 5:22-23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the fruit of the Spirit is love, joy, peace, longsuffering, gentleness, goodness,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faith,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Meekness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temperance: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3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"/>
            <a:ext cx="8839200" cy="5410200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ja-JP" altLang="en-US" dirty="0">
                <a:solidFill>
                  <a:prstClr val="white"/>
                </a:solidFill>
              </a:rPr>
              <a:t>罗</a:t>
            </a:r>
            <a:r>
              <a:rPr lang="en-US" altLang="zh-CN" dirty="0" smtClean="0">
                <a:solidFill>
                  <a:prstClr val="white"/>
                </a:solidFill>
              </a:rPr>
              <a:t>6:22 </a:t>
            </a:r>
            <a:r>
              <a:rPr lang="zh-CN" altLang="en-US" dirty="0" smtClean="0"/>
              <a:t>成</a:t>
            </a:r>
            <a:r>
              <a:rPr lang="zh-CN" altLang="en-US" dirty="0"/>
              <a:t>圣的果</a:t>
            </a:r>
            <a:r>
              <a:rPr lang="zh-CN" altLang="en-US" dirty="0" smtClean="0"/>
              <a:t>子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(fruit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unto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holiness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zh-CN" sz="2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ja-JP" altLang="en-US" dirty="0" smtClean="0">
                <a:solidFill>
                  <a:schemeClr val="bg1"/>
                </a:solidFill>
              </a:rPr>
              <a:t>弗</a:t>
            </a:r>
            <a:r>
              <a:rPr lang="en-US" altLang="zh-CN" dirty="0">
                <a:solidFill>
                  <a:schemeClr val="bg1"/>
                </a:solidFill>
              </a:rPr>
              <a:t>5:9 </a:t>
            </a:r>
            <a:r>
              <a:rPr lang="zh-CN" altLang="en-US" dirty="0" smtClean="0"/>
              <a:t>良</a:t>
            </a:r>
            <a:r>
              <a:rPr lang="zh-CN" altLang="en-US" dirty="0"/>
              <a:t>善，公义，诚</a:t>
            </a:r>
            <a:r>
              <a:rPr lang="zh-CN" altLang="en-US" dirty="0" smtClean="0"/>
              <a:t>实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(goodness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righteousness and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truth)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ja-JP" altLang="en-US" dirty="0">
                <a:solidFill>
                  <a:schemeClr val="bg1"/>
                </a:solidFill>
              </a:rPr>
              <a:t>腓</a:t>
            </a:r>
            <a:r>
              <a:rPr lang="en-US" altLang="zh-CN" dirty="0" smtClean="0">
                <a:solidFill>
                  <a:schemeClr val="bg1"/>
                </a:solidFill>
              </a:rPr>
              <a:t>1:11,</a:t>
            </a:r>
            <a:r>
              <a:rPr lang="ja-JP" altLang="en-US" dirty="0" smtClean="0">
                <a:solidFill>
                  <a:schemeClr val="bg1"/>
                </a:solidFill>
              </a:rPr>
              <a:t>林</a:t>
            </a:r>
            <a:r>
              <a:rPr lang="ja-JP" altLang="en-US" dirty="0">
                <a:solidFill>
                  <a:schemeClr val="bg1"/>
                </a:solidFill>
              </a:rPr>
              <a:t>後</a:t>
            </a:r>
            <a:r>
              <a:rPr lang="en-US" altLang="ja-JP" dirty="0">
                <a:solidFill>
                  <a:schemeClr val="bg1"/>
                </a:solidFill>
              </a:rPr>
              <a:t>9:10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zh-CN" altLang="en-US" dirty="0" smtClean="0"/>
              <a:t>仁</a:t>
            </a:r>
            <a:r>
              <a:rPr lang="zh-CN" altLang="en-US" dirty="0"/>
              <a:t>义的果</a:t>
            </a:r>
            <a:r>
              <a:rPr lang="zh-CN" altLang="en-US" dirty="0" smtClean="0"/>
              <a:t>子</a:t>
            </a:r>
            <a:r>
              <a:rPr lang="zh-TW" altLang="en-US" dirty="0" smtClean="0"/>
              <a:t> </a:t>
            </a:r>
            <a:r>
              <a:rPr lang="en-US" altLang="zh-TW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fruits of</a:t>
            </a:r>
            <a:r>
              <a:rPr lang="zh-TW" alt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righteousness</a:t>
            </a:r>
            <a:r>
              <a:rPr lang="en-US" altLang="zh-TW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ja-JP" altLang="en-US" dirty="0" smtClean="0">
                <a:solidFill>
                  <a:schemeClr val="bg1"/>
                </a:solidFill>
              </a:rPr>
              <a:t>来</a:t>
            </a:r>
            <a:r>
              <a:rPr lang="en-US" altLang="zh-CN" dirty="0" smtClean="0">
                <a:solidFill>
                  <a:schemeClr val="bg1"/>
                </a:solidFill>
              </a:rPr>
              <a:t>12:11</a:t>
            </a:r>
            <a:r>
              <a:rPr lang="zh-TW" altLang="en-US" dirty="0" smtClean="0"/>
              <a:t> </a:t>
            </a:r>
            <a:r>
              <a:rPr lang="zh-CN" altLang="en-US" dirty="0" smtClean="0"/>
              <a:t>平</a:t>
            </a:r>
            <a:r>
              <a:rPr lang="zh-CN" altLang="en-US" dirty="0"/>
              <a:t>安的果子，就是</a:t>
            </a:r>
            <a:r>
              <a:rPr lang="zh-CN" altLang="en-US" dirty="0" smtClean="0"/>
              <a:t>义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(peaceable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fruit of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righteousness)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ja-JP" altLang="en-US" dirty="0">
                <a:solidFill>
                  <a:prstClr val="white"/>
                </a:solidFill>
              </a:rPr>
              <a:t>西</a:t>
            </a:r>
            <a:r>
              <a:rPr lang="en-US" altLang="zh-CN" dirty="0">
                <a:solidFill>
                  <a:prstClr val="white"/>
                </a:solidFill>
              </a:rPr>
              <a:t>1:10 </a:t>
            </a:r>
            <a:r>
              <a:rPr lang="zh-CN" altLang="en-US" dirty="0"/>
              <a:t>善事上结果子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(fruitful in every good work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ja-JP" altLang="en-US" dirty="0" smtClean="0">
                <a:solidFill>
                  <a:prstClr val="white"/>
                </a:solidFill>
              </a:rPr>
              <a:t>来</a:t>
            </a:r>
            <a:r>
              <a:rPr lang="en-US" altLang="zh-CN" dirty="0" smtClean="0">
                <a:solidFill>
                  <a:prstClr val="white"/>
                </a:solidFill>
              </a:rPr>
              <a:t>13:15</a:t>
            </a:r>
            <a:r>
              <a:rPr lang="zh-TW" altLang="en-US" dirty="0" smtClean="0">
                <a:solidFill>
                  <a:prstClr val="white"/>
                </a:solidFill>
              </a:rPr>
              <a:t> </a:t>
            </a:r>
            <a:r>
              <a:rPr lang="zh-CN" altLang="en-US" dirty="0" smtClean="0"/>
              <a:t>颂赞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-- </a:t>
            </a:r>
            <a:r>
              <a:rPr lang="zh-CN" altLang="en-US" dirty="0" smtClean="0"/>
              <a:t>嘴</a:t>
            </a:r>
            <a:r>
              <a:rPr lang="zh-CN" altLang="en-US" dirty="0"/>
              <a:t>唇的果</a:t>
            </a:r>
            <a:r>
              <a:rPr lang="zh-CN" altLang="en-US" dirty="0" smtClean="0"/>
              <a:t>子</a:t>
            </a:r>
            <a:r>
              <a:rPr lang="zh-TW" altLang="en-US" dirty="0" smtClean="0"/>
              <a:t>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(praise -- fruit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of our lips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37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福音的果子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罗</a:t>
            </a:r>
            <a:r>
              <a:rPr lang="en-US" altLang="ja-JP" dirty="0" smtClean="0">
                <a:solidFill>
                  <a:schemeClr val="bg1"/>
                </a:solidFill>
              </a:rPr>
              <a:t>1:13 </a:t>
            </a:r>
            <a:r>
              <a:rPr lang="zh-CN" altLang="en-US" dirty="0" smtClean="0"/>
              <a:t>弟兄</a:t>
            </a:r>
            <a:r>
              <a:rPr lang="zh-CN" altLang="en-US" dirty="0"/>
              <a:t>们，我不愿意你们不知道，我屡次定意往你们那里去，要在你们中间得些果子，如同在其馀的外邦人中一样。只是到如今仍有阻</a:t>
            </a:r>
            <a:r>
              <a:rPr lang="zh-CN" altLang="en-US" dirty="0" smtClean="0"/>
              <a:t>隔</a:t>
            </a:r>
            <a:r>
              <a:rPr lang="en-US" b="0" dirty="0" smtClean="0">
                <a:effectLst/>
              </a:rPr>
              <a:t>。</a:t>
            </a: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1:13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 would not have you ignorant, brethren, that oftentimes I purposed to come unto you, (but was let hitherto,) that I might have some fruit among you also, even as among other Gentiles.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93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好果子</a:t>
            </a:r>
            <a:r>
              <a:rPr lang="zh-CN" altLang="en-US" dirty="0" smtClean="0"/>
              <a:t>与</a:t>
            </a:r>
            <a:r>
              <a:rPr lang="zh-CN" altLang="en-US" dirty="0"/>
              <a:t>坏</a:t>
            </a:r>
            <a:r>
              <a:rPr lang="zh-CN" altLang="en-US" dirty="0" smtClean="0"/>
              <a:t>果</a:t>
            </a:r>
            <a:r>
              <a:rPr lang="zh-CN" altLang="en-US" dirty="0"/>
              <a:t>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839200" cy="4724400"/>
          </a:xfrm>
        </p:spPr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太</a:t>
            </a:r>
            <a:r>
              <a:rPr lang="en-US" altLang="zh-CN" dirty="0" smtClean="0">
                <a:solidFill>
                  <a:schemeClr val="bg1"/>
                </a:solidFill>
              </a:rPr>
              <a:t>7:16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dirty="0" smtClean="0"/>
              <a:t>凭着他们的果子、就可以认出他们来。荆棘上岂能摘葡萄呢．蒺藜里岂能摘无花果呢。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太</a:t>
            </a:r>
            <a:r>
              <a:rPr lang="en-US" altLang="zh-CN" dirty="0" smtClean="0">
                <a:solidFill>
                  <a:schemeClr val="bg1"/>
                </a:solidFill>
              </a:rPr>
              <a:t>7:17 </a:t>
            </a:r>
            <a:r>
              <a:rPr lang="zh-CN" altLang="en-US" dirty="0" smtClean="0"/>
              <a:t>这</a:t>
            </a:r>
            <a:r>
              <a:rPr lang="zh-CN" altLang="en-US" dirty="0"/>
              <a:t>样、凡好树都结好果子、惟独坏树结坏果子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7:16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Ye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shall know them by their fruits. Do men gather grapes of thorns, or figs of thistles? </a:t>
            </a:r>
          </a:p>
          <a:p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7:17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so every good tree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forth good fruit; but a corrupt tree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forth evil fruit.</a:t>
            </a:r>
            <a:r>
              <a:rPr lang="en-US" spc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99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</a:t>
            </a:r>
            <a:r>
              <a:rPr lang="zh-CN" altLang="en-US" dirty="0" smtClean="0"/>
              <a:t>督</a:t>
            </a:r>
            <a:r>
              <a:rPr lang="zh-CN" altLang="en-US" dirty="0"/>
              <a:t>从死里复活的生命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林前</a:t>
            </a:r>
            <a:r>
              <a:rPr lang="en-US" altLang="zh-CN" dirty="0" smtClean="0">
                <a:solidFill>
                  <a:schemeClr val="bg1"/>
                </a:solidFill>
              </a:rPr>
              <a:t>15:20 </a:t>
            </a:r>
            <a:r>
              <a:rPr lang="zh-CN" altLang="en-US" dirty="0" smtClean="0"/>
              <a:t>但</a:t>
            </a:r>
            <a:r>
              <a:rPr lang="zh-CN" altLang="en-US" dirty="0"/>
              <a:t>基督已经从死里复活，成为睡了之人初熟的果</a:t>
            </a:r>
            <a:r>
              <a:rPr lang="zh-CN" altLang="en-US" dirty="0" smtClean="0"/>
              <a:t>子</a:t>
            </a:r>
            <a:r>
              <a:rPr lang="zh-CN" altLang="en-US" dirty="0"/>
              <a:t>。</a:t>
            </a:r>
            <a:endParaRPr lang="en-US" altLang="zh-CN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Cor. 15:20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now is Christ risen from the dead, and become the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firstfruits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of them that slept. 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90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亚</a:t>
            </a:r>
            <a:r>
              <a:rPr lang="zh-CN" altLang="en-US" dirty="0" smtClean="0"/>
              <a:t>当</a:t>
            </a:r>
            <a:r>
              <a:rPr lang="zh-CN" altLang="en-US" dirty="0"/>
              <a:t>属肉体</a:t>
            </a:r>
            <a:r>
              <a:rPr lang="zh-CN" altLang="en-US" dirty="0" smtClean="0"/>
              <a:t>的</a:t>
            </a:r>
            <a:r>
              <a:rPr lang="zh-CN" altLang="en-US" dirty="0"/>
              <a:t>生命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 smtClean="0">
                <a:solidFill>
                  <a:schemeClr val="bg1"/>
                </a:solidFill>
              </a:rPr>
              <a:t>罗</a:t>
            </a:r>
            <a:r>
              <a:rPr lang="en-US" altLang="ja-JP" dirty="0" smtClean="0">
                <a:solidFill>
                  <a:schemeClr val="bg1"/>
                </a:solidFill>
              </a:rPr>
              <a:t>7:5 </a:t>
            </a:r>
            <a:r>
              <a:rPr lang="zh-CN" altLang="en-US" dirty="0" smtClean="0"/>
              <a:t>因</a:t>
            </a:r>
            <a:r>
              <a:rPr lang="zh-CN" altLang="en-US" dirty="0"/>
              <a:t>为我们属肉体的时候，那因律法而生的恶欲，就在我们肢体中发动，以致结成死亡的果子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7:5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when we were in the flesh, the motions of sins, which were by the law, did work in our members to bring forth fruit unto death. 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19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可以认出他们来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8392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ja-JP" altLang="en-US" dirty="0" smtClean="0">
                <a:solidFill>
                  <a:schemeClr val="bg1"/>
                </a:solidFill>
              </a:rPr>
              <a:t>太</a:t>
            </a:r>
            <a:r>
              <a:rPr lang="en-US" altLang="zh-CN" dirty="0" smtClean="0">
                <a:solidFill>
                  <a:schemeClr val="bg1"/>
                </a:solidFill>
              </a:rPr>
              <a:t>7:16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zh-CN" altLang="en-US" u="sng" dirty="0" smtClean="0"/>
              <a:t>凭着他们的果子、就可以认出他们来</a:t>
            </a:r>
            <a:r>
              <a:rPr lang="zh-CN" altLang="en-US" dirty="0" smtClean="0"/>
              <a:t>。荆棘上岂能摘葡萄呢．蒺藜里岂能摘无花果呢。 </a:t>
            </a:r>
          </a:p>
          <a:p>
            <a:pPr>
              <a:lnSpc>
                <a:spcPct val="90000"/>
              </a:lnSpc>
            </a:pPr>
            <a:r>
              <a:rPr lang="ja-JP" altLang="en-US" dirty="0">
                <a:solidFill>
                  <a:schemeClr val="bg1"/>
                </a:solidFill>
              </a:rPr>
              <a:t>太</a:t>
            </a:r>
            <a:r>
              <a:rPr lang="en-US" altLang="zh-CN" dirty="0" smtClean="0">
                <a:solidFill>
                  <a:schemeClr val="bg1"/>
                </a:solidFill>
              </a:rPr>
              <a:t>7:17 </a:t>
            </a:r>
            <a:r>
              <a:rPr lang="zh-CN" altLang="en-US" dirty="0" smtClean="0"/>
              <a:t>这</a:t>
            </a:r>
            <a:r>
              <a:rPr lang="zh-CN" altLang="en-US" dirty="0"/>
              <a:t>样、凡好树都结好果子、惟独坏树结坏果子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>
              <a:lnSpc>
                <a:spcPct val="90000"/>
              </a:lnSpc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7:16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Ye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shall know them by their fruits. Do men gather grapes of thorns, or figs of thistles? </a:t>
            </a:r>
          </a:p>
          <a:p>
            <a:pPr>
              <a:lnSpc>
                <a:spcPct val="90000"/>
              </a:lnSpc>
            </a:pPr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Matt.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7:17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Even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so every good tree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forth good fruit; but a corrupt tree </a:t>
            </a:r>
            <a:r>
              <a:rPr lang="en-US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forth evil fruit.</a:t>
            </a:r>
            <a:r>
              <a:rPr lang="en-US" spc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359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圣灵所结的果子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839200" cy="4724400"/>
          </a:xfrm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加</a:t>
            </a:r>
            <a:r>
              <a:rPr lang="en-US" altLang="zh-CN" dirty="0" smtClean="0">
                <a:solidFill>
                  <a:schemeClr val="bg1"/>
                </a:solidFill>
              </a:rPr>
              <a:t>5:22-23 </a:t>
            </a:r>
            <a:r>
              <a:rPr lang="zh-CN" altLang="en-US" dirty="0" smtClean="0"/>
              <a:t>圣灵所结的果子，就是仁爱，喜乐，和平，忍耐，恩慈，良善，信实，温</a:t>
            </a:r>
            <a:r>
              <a:rPr lang="zh-CN" altLang="en-US" dirty="0"/>
              <a:t>柔，节制</a:t>
            </a:r>
            <a:r>
              <a:rPr lang="zh-CN" altLang="en-US" dirty="0" smtClean="0"/>
              <a:t>。</a:t>
            </a:r>
            <a:r>
              <a:rPr lang="en-US" altLang="zh-CN" dirty="0" smtClean="0"/>
              <a:t>...</a:t>
            </a: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Gal. 5:22-23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the fruit of the Spirit is love, joy, peace, longsuffering, gentleness, goodness,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faith,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Meekness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, temperance: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endParaRPr 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8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结果子为荣</a:t>
            </a:r>
            <a:r>
              <a:rPr lang="zh-CN" altLang="en-US" dirty="0" smtClean="0"/>
              <a:t>耀</a:t>
            </a:r>
            <a:r>
              <a:rPr lang="zh-CN" altLang="en-US" dirty="0"/>
              <a:t>父</a:t>
            </a:r>
            <a:r>
              <a:rPr lang="zh-CN" altLang="en-US" dirty="0" smtClean="0"/>
              <a:t>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>
                <a:solidFill>
                  <a:schemeClr val="bg1"/>
                </a:solidFill>
              </a:rPr>
              <a:t>15:8 </a:t>
            </a:r>
            <a:r>
              <a:rPr lang="zh-CN" altLang="en-US" dirty="0"/>
              <a:t>你们多结果子，我父就因此得荣耀，你们也就是我的门徒了。 </a:t>
            </a:r>
          </a:p>
          <a:p>
            <a:r>
              <a:rPr lang="en-US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2800" spc="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15:8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Herein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is my Father glorified, that ye bear much fruit; so shall ye be my disciples.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0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旧生命不能荣耀神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00100"/>
            <a:ext cx="8763000" cy="47244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罗</a:t>
            </a:r>
            <a:r>
              <a:rPr lang="en-US" altLang="zh-CN" dirty="0" smtClean="0">
                <a:solidFill>
                  <a:schemeClr val="bg1"/>
                </a:solidFill>
              </a:rPr>
              <a:t>3:23 </a:t>
            </a:r>
            <a:r>
              <a:rPr lang="zh-CN" altLang="en-US" dirty="0" smtClean="0"/>
              <a:t>因为世人都犯了罪，亏缺了神的荣耀。</a:t>
            </a:r>
            <a:endParaRPr lang="en-US" altLang="zh-CN" dirty="0" smtClean="0"/>
          </a:p>
          <a:p>
            <a:r>
              <a:rPr lang="en-US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3:23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 all have sinned, and come short of the glory of God; </a:t>
            </a:r>
            <a:endParaRPr lang="en-US" sz="2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en-US" altLang="zh-CN" dirty="0">
                <a:solidFill>
                  <a:prstClr val="white"/>
                </a:solidFill>
              </a:rPr>
              <a:t>15:5 </a:t>
            </a:r>
            <a:r>
              <a:rPr lang="en-US" altLang="zh-CN" dirty="0" smtClean="0"/>
              <a:t>...</a:t>
            </a:r>
            <a:r>
              <a:rPr lang="zh-CN" altLang="en-US" dirty="0" smtClean="0"/>
              <a:t>因</a:t>
            </a:r>
            <a:r>
              <a:rPr lang="zh-CN" altLang="en-US" dirty="0"/>
              <a:t>为离了我，你们就不能作什么。</a:t>
            </a:r>
            <a:endParaRPr lang="en-US" altLang="zh-CN" dirty="0"/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15:5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for without me ye can do nothing.</a:t>
            </a:r>
            <a:r>
              <a:rPr lang="en-US" altLang="zh-CN" sz="2800" dirty="0"/>
              <a:t> </a:t>
            </a:r>
            <a:r>
              <a:rPr lang="zh-CN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0284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"/>
            <a:ext cx="8839200" cy="53340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15:1 </a:t>
            </a:r>
            <a:r>
              <a:rPr lang="zh-CN" altLang="en-US" dirty="0" smtClean="0"/>
              <a:t>我</a:t>
            </a:r>
            <a:r>
              <a:rPr lang="zh-CN" altLang="en-US" dirty="0"/>
              <a:t>是真葡萄树，我父是栽培的人。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15:2 </a:t>
            </a:r>
            <a:r>
              <a:rPr lang="zh-CN" altLang="en-US" dirty="0" smtClean="0"/>
              <a:t>凡</a:t>
            </a:r>
            <a:r>
              <a:rPr lang="zh-CN" altLang="en-US" dirty="0"/>
              <a:t>属我</a:t>
            </a:r>
            <a:r>
              <a:rPr lang="zh-CN" altLang="en-US" u="sng" dirty="0"/>
              <a:t>不结果子</a:t>
            </a:r>
            <a:r>
              <a:rPr lang="zh-CN" altLang="en-US" dirty="0"/>
              <a:t>的枝子，他就剪去。凡</a:t>
            </a:r>
            <a:r>
              <a:rPr lang="zh-CN" altLang="en-US" u="sng" dirty="0"/>
              <a:t>结果子</a:t>
            </a:r>
            <a:r>
              <a:rPr lang="zh-CN" altLang="en-US" dirty="0"/>
              <a:t>的，他就修理干</a:t>
            </a:r>
            <a:r>
              <a:rPr lang="zh-CN" altLang="en-US" dirty="0" smtClean="0"/>
              <a:t>净</a:t>
            </a:r>
            <a:r>
              <a:rPr lang="zh-CN" altLang="en-US" dirty="0"/>
              <a:t>，</a:t>
            </a:r>
            <a:r>
              <a:rPr lang="zh-CN" altLang="en-US" dirty="0" smtClean="0"/>
              <a:t>使</a:t>
            </a:r>
            <a:r>
              <a:rPr lang="zh-CN" altLang="en-US" dirty="0"/>
              <a:t>枝子</a:t>
            </a:r>
            <a:r>
              <a:rPr lang="zh-CN" altLang="en-US" u="sng" dirty="0"/>
              <a:t>结果子</a:t>
            </a:r>
            <a:r>
              <a:rPr lang="zh-CN" altLang="en-US" dirty="0"/>
              <a:t>更多。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15:3 </a:t>
            </a:r>
            <a:r>
              <a:rPr lang="zh-CN" altLang="en-US" dirty="0" smtClean="0"/>
              <a:t>现</a:t>
            </a:r>
            <a:r>
              <a:rPr lang="zh-CN" altLang="en-US" dirty="0"/>
              <a:t>在你们因我讲给你们的道，已经乾净了。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15:4 </a:t>
            </a:r>
            <a:r>
              <a:rPr lang="zh-CN" altLang="en-US" dirty="0" smtClean="0"/>
              <a:t>你</a:t>
            </a:r>
            <a:r>
              <a:rPr lang="zh-CN" altLang="en-US" dirty="0"/>
              <a:t>们要常在我里面，我也常在你们里面。枝子若不常在葡萄树上，自己就</a:t>
            </a:r>
            <a:r>
              <a:rPr lang="zh-CN" altLang="en-US" u="sng" dirty="0"/>
              <a:t>不能结果子</a:t>
            </a:r>
            <a:r>
              <a:rPr lang="zh-CN" altLang="en-US" dirty="0"/>
              <a:t>。你们若不常在我里面，也是这样。 </a:t>
            </a:r>
          </a:p>
        </p:txBody>
      </p:sp>
    </p:spTree>
    <p:extLst>
      <p:ext uri="{BB962C8B-B14F-4D97-AF65-F5344CB8AC3E}">
        <p14:creationId xmlns:p14="http://schemas.microsoft.com/office/powerpoint/2010/main" val="97189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真</a:t>
            </a:r>
            <a:r>
              <a:rPr lang="ja-JP" altLang="en-US" dirty="0" smtClean="0"/>
              <a:t>假果</a:t>
            </a:r>
            <a:r>
              <a:rPr lang="ja-JP" altLang="en-US" dirty="0"/>
              <a:t>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954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324100"/>
            <a:ext cx="8839200" cy="609600"/>
          </a:xfrm>
        </p:spPr>
        <p:txBody>
          <a:bodyPr/>
          <a:lstStyle/>
          <a:p>
            <a:r>
              <a:rPr lang="zh-CN" altLang="en-US" dirty="0"/>
              <a:t>如何才能结果子？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7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常在基督里面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en-US" altLang="zh-CN" dirty="0">
                <a:solidFill>
                  <a:prstClr val="white"/>
                </a:solidFill>
              </a:rPr>
              <a:t>15:5 </a:t>
            </a:r>
            <a:r>
              <a:rPr lang="zh-CN" altLang="en-US" dirty="0"/>
              <a:t>我是葡萄树，你们是枝子。常在我里面的，我也常在他里面，这人就多结果子。因为离了我，你们就不能作什么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15:5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am the vine, ye are the branches: He that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abideth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in me, and I in him, the same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forth much fruit: for without me ye can do nothing.</a:t>
            </a:r>
            <a:r>
              <a:rPr lang="en-US" altLang="zh-CN" dirty="0"/>
              <a:t> </a:t>
            </a:r>
            <a:r>
              <a:rPr lang="zh-CN" altLang="en-US" dirty="0" smtClean="0"/>
              <a:t> </a:t>
            </a:r>
            <a:endParaRPr lang="zh-CN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6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常在主里面的关键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80110" indent="-7429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ja-JP" altLang="en-US" dirty="0"/>
              <a:t>信</a:t>
            </a:r>
            <a:r>
              <a:rPr lang="ja-JP" altLang="en-US" dirty="0" smtClean="0"/>
              <a:t>心</a:t>
            </a:r>
            <a:endParaRPr lang="en-US" dirty="0" smtClean="0"/>
          </a:p>
          <a:p>
            <a:pPr marL="880110" indent="-7429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ja-JP" altLang="en-US" dirty="0"/>
              <a:t>福音真理</a:t>
            </a:r>
            <a:endParaRPr lang="en-US" dirty="0" smtClean="0"/>
          </a:p>
          <a:p>
            <a:pPr marL="880110" indent="-7429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ja-JP" altLang="en-US" dirty="0"/>
              <a:t>恩膏的教训</a:t>
            </a:r>
            <a:endParaRPr lang="en-US" dirty="0" smtClean="0"/>
          </a:p>
          <a:p>
            <a:pPr marL="880110" indent="-7429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zh-CN" altLang="en-US" dirty="0" smtClean="0"/>
              <a:t>神</a:t>
            </a:r>
            <a:r>
              <a:rPr lang="zh-CN" altLang="en-US" dirty="0"/>
              <a:t>的</a:t>
            </a:r>
            <a:r>
              <a:rPr lang="zh-CN" altLang="en-US" dirty="0" smtClean="0"/>
              <a:t>爱</a:t>
            </a:r>
            <a:endParaRPr lang="en-US" dirty="0" smtClean="0"/>
          </a:p>
          <a:p>
            <a:pPr marL="880110" indent="-742950">
              <a:buClr>
                <a:srgbClr val="FFFF00"/>
              </a:buClr>
              <a:buSzPct val="100000"/>
              <a:buFont typeface="+mj-lt"/>
              <a:buAutoNum type="arabicPeriod"/>
            </a:pPr>
            <a:r>
              <a:rPr lang="ja-JP" altLang="en-US" dirty="0"/>
              <a:t>主的肉</a:t>
            </a:r>
            <a:r>
              <a:rPr lang="ja-JP" altLang="en-US" dirty="0" smtClean="0"/>
              <a:t>，主</a:t>
            </a:r>
            <a:r>
              <a:rPr lang="ja-JP" altLang="en-US" dirty="0"/>
              <a:t>的血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神话语</a:t>
            </a:r>
            <a:r>
              <a:rPr lang="ja-JP" altLang="en-US" dirty="0"/>
              <a:t>的</a:t>
            </a:r>
            <a:r>
              <a:rPr lang="ja-JP" altLang="en-US" dirty="0" smtClean="0">
                <a:effectLst/>
              </a:rPr>
              <a:t>洁</a:t>
            </a:r>
            <a:r>
              <a:rPr lang="ja-JP" altLang="en-US" dirty="0">
                <a:effectLst/>
              </a:rPr>
              <a:t>净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en-US" altLang="zh-CN" dirty="0">
                <a:solidFill>
                  <a:prstClr val="white"/>
                </a:solidFill>
              </a:rPr>
              <a:t>15:2 </a:t>
            </a:r>
            <a:r>
              <a:rPr lang="zh-CN" altLang="en-US" dirty="0"/>
              <a:t>凡属我不结果子的枝子，他就剪去。凡结果子的，他就修理干净，使枝子结果子更多。 </a:t>
            </a:r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en-US" altLang="zh-CN" dirty="0">
                <a:solidFill>
                  <a:prstClr val="white"/>
                </a:solidFill>
              </a:rPr>
              <a:t>15:3 </a:t>
            </a:r>
            <a:r>
              <a:rPr lang="zh-CN" altLang="en-US" dirty="0"/>
              <a:t>现在你们因我讲给你们的道，已经乾净了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15:2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Every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branch in me that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beareth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not fruit he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taketh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away: and every branch that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beareth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fruit, he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purgeth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it, that it may bring forth more fruit. </a:t>
            </a:r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en-US" altLang="zh-CN" sz="2800" spc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</a:t>
            </a: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15:3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ye are clean through the word which I have spoken unto you.</a:t>
            </a:r>
            <a:r>
              <a:rPr lang="zh-CN" alt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pc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圣灵引导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en-US" altLang="zh-CN" dirty="0">
                <a:solidFill>
                  <a:prstClr val="white"/>
                </a:solidFill>
              </a:rPr>
              <a:t>15:5 </a:t>
            </a:r>
            <a:r>
              <a:rPr lang="zh-CN" altLang="en-US" dirty="0"/>
              <a:t>我是葡萄树，你们是枝子。常在我里面的，</a:t>
            </a:r>
            <a:r>
              <a:rPr lang="zh-CN" altLang="en-US" u="sng" dirty="0"/>
              <a:t>我也常在他里面</a:t>
            </a:r>
            <a:r>
              <a:rPr lang="zh-CN" altLang="en-US" dirty="0"/>
              <a:t>，这人就多结果子。因为离了我，你们就不能作什么。</a:t>
            </a:r>
            <a:endParaRPr lang="en-US" altLang="zh-CN" dirty="0"/>
          </a:p>
          <a:p>
            <a:pPr lvl="0">
              <a:buClr>
                <a:prstClr val="black">
                  <a:shade val="95000"/>
                </a:prstClr>
              </a:buClr>
            </a:pPr>
            <a:r>
              <a:rPr lang="en-US" altLang="zh-CN" sz="2800" spc="0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Romans 15:5 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I am the vine, ye are the branches: He that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abideth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in me, and I in him, the same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forth much fruit: for without me ye can do nothing.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8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听祷告</a:t>
            </a:r>
            <a:r>
              <a:rPr lang="zh-CN" altLang="en-US" dirty="0"/>
              <a:t>的</a:t>
            </a:r>
            <a:r>
              <a:rPr lang="zh-CN" altLang="en-US" dirty="0" smtClean="0"/>
              <a:t>应</a:t>
            </a:r>
            <a:r>
              <a:rPr lang="zh-CN" altLang="en-US" dirty="0"/>
              <a:t>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>
                  <a:shade val="95000"/>
                </a:prstClr>
              </a:buClr>
            </a:pPr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en-US" altLang="zh-CN" dirty="0">
                <a:solidFill>
                  <a:prstClr val="white"/>
                </a:solidFill>
              </a:rPr>
              <a:t>15:7 </a:t>
            </a:r>
            <a:r>
              <a:rPr lang="zh-CN" altLang="en-US" dirty="0"/>
              <a:t>你们若常在我里面，我的话也常在你们里面，凡你们所愿意的，祈求就给你们成就。 </a:t>
            </a: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15:7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ye abide in me, and my words abide in you, ye shall ask what ye will, and it shall be done unto you.</a:t>
            </a:r>
          </a:p>
        </p:txBody>
      </p:sp>
    </p:spTree>
    <p:extLst>
      <p:ext uri="{BB962C8B-B14F-4D97-AF65-F5344CB8AC3E}">
        <p14:creationId xmlns:p14="http://schemas.microsoft.com/office/powerpoint/2010/main" val="13104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常在他的爱里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>
                <a:solidFill>
                  <a:schemeClr val="bg1"/>
                </a:solidFill>
              </a:rPr>
              <a:t>15:9 </a:t>
            </a:r>
            <a:r>
              <a:rPr lang="zh-CN" altLang="en-US" dirty="0"/>
              <a:t>我爱你们，正如父爱我一样。你们要常在我的爱里。 </a:t>
            </a:r>
          </a:p>
          <a:p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</a:t>
            </a: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15:9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 </a:t>
            </a:r>
            <a:r>
              <a:rPr lang="en-US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the Father hath loved me, so have I loved you: continue ye in my love. </a:t>
            </a:r>
          </a:p>
        </p:txBody>
      </p:sp>
    </p:spTree>
    <p:extLst>
      <p:ext uri="{BB962C8B-B14F-4D97-AF65-F5344CB8AC3E}">
        <p14:creationId xmlns:p14="http://schemas.microsoft.com/office/powerpoint/2010/main" val="27007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戴德生的見證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James Hudson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Taylor</a:t>
            </a:r>
          </a:p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1832/5/21 – 1905/6/3</a:t>
            </a:r>
          </a:p>
          <a:p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中國內地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會創</a:t>
            </a:r>
            <a:r>
              <a:rPr lang="zh-TW" altLang="en-US" dirty="0">
                <a:latin typeface="Calibri" panose="020F0502020204030204" pitchFamily="34" charset="0"/>
                <a:cs typeface="Calibri" panose="020F0502020204030204" pitchFamily="34" charset="0"/>
              </a:rPr>
              <a:t>辦</a:t>
            </a:r>
            <a:r>
              <a:rPr lang="zh-TW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人</a:t>
            </a:r>
            <a:endParaRPr lang="en-US" altLang="zh-TW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ja-JP" altLang="en-US" dirty="0">
                <a:latin typeface="Calibri" panose="020F0502020204030204" pitchFamily="34" charset="0"/>
                <a:cs typeface="Calibri" panose="020F0502020204030204" pitchFamily="34" charset="0"/>
              </a:rPr>
              <a:t>在华</a:t>
            </a:r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51</a:t>
            </a:r>
            <a:r>
              <a:rPr lang="ja-JP" altLang="en-US" dirty="0">
                <a:latin typeface="Calibri" panose="020F0502020204030204" pitchFamily="34" charset="0"/>
                <a:cs typeface="Calibri" panose="020F0502020204030204" pitchFamily="34" charset="0"/>
              </a:rPr>
              <a:t>年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://news.dhf.org.tw/_Resource/Upload/Media/6123_6347518124219783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60181"/>
            <a:ext cx="38100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07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戴德生的見證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2000"/>
              </a:lnSpc>
            </a:pPr>
            <a:r>
              <a:rPr lang="zh-TW" altLang="en-US" dirty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感到自己是陷于不知感恩和遠离神等罪惡的險地。我禱告、禁食、悲傷、掙扎、立愿、努力讀經、用更多時間默想，可是都徒勞無功</a:t>
            </a:r>
            <a:r>
              <a:rPr lang="zh-TW" altLang="en-US" dirty="0" smtClean="0"/>
              <a:t>。</a:t>
            </a:r>
            <a:r>
              <a:rPr lang="en-US" altLang="zh-TW" dirty="0" smtClean="0"/>
              <a:t>”...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>
              <a:lnSpc>
                <a:spcPct val="92000"/>
              </a:lnSpc>
            </a:pPr>
            <a:r>
              <a:rPr lang="en-US" altLang="zh-TW" dirty="0" smtClean="0"/>
              <a:t>“</a:t>
            </a:r>
            <a:r>
              <a:rPr lang="zh-TW" altLang="en-US" dirty="0" smtClean="0"/>
              <a:t>我</a:t>
            </a:r>
            <a:r>
              <a:rPr lang="zh-TW" altLang="en-US" dirty="0"/>
              <a:t>以為圣洁，或者是在生活上圣洁，是可以</a:t>
            </a:r>
            <a:r>
              <a:rPr lang="zh-TW" altLang="en-US" u="sng" dirty="0"/>
              <a:t>靠自己的努力</a:t>
            </a:r>
            <a:r>
              <a:rPr lang="zh-TW" altLang="en-US" dirty="0"/>
              <a:t>，藉主恩慢慢達到的。我最需要的，也最渴想的莫過于在行為上圣洁了。但事与愿違，我非但得不到圣洁，反而我是愈奮力追求，圣洁就离我愈遠，直至差不多絕望為止</a:t>
            </a:r>
            <a:r>
              <a:rPr lang="zh-TW" altLang="en-US" dirty="0" smtClean="0"/>
              <a:t>。</a:t>
            </a:r>
            <a:r>
              <a:rPr lang="en-US" altLang="zh-TW" dirty="0" smtClean="0"/>
              <a:t>”...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"/>
            <a:ext cx="8839200" cy="53340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15:5 </a:t>
            </a:r>
            <a:r>
              <a:rPr lang="zh-CN" altLang="en-US" dirty="0" smtClean="0"/>
              <a:t>我</a:t>
            </a:r>
            <a:r>
              <a:rPr lang="zh-CN" altLang="en-US" dirty="0"/>
              <a:t>是葡萄树，你们是枝子。常在我里面的，我也常在他里面，这人就</a:t>
            </a:r>
            <a:r>
              <a:rPr lang="zh-CN" altLang="en-US" u="sng" dirty="0"/>
              <a:t>多结果子</a:t>
            </a:r>
            <a:r>
              <a:rPr lang="zh-CN" altLang="en-US" dirty="0"/>
              <a:t>。因为离了我，你们就不能作什么。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15:6 </a:t>
            </a:r>
            <a:r>
              <a:rPr lang="zh-CN" altLang="en-US" dirty="0" smtClean="0"/>
              <a:t>人</a:t>
            </a:r>
            <a:r>
              <a:rPr lang="zh-CN" altLang="en-US" dirty="0"/>
              <a:t>若不常在我里面，就像枝子丢在外面枯乾，人拾起来，扔在火里烧了。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15:7 </a:t>
            </a:r>
            <a:r>
              <a:rPr lang="zh-CN" altLang="en-US" dirty="0" smtClean="0"/>
              <a:t>你</a:t>
            </a:r>
            <a:r>
              <a:rPr lang="zh-CN" altLang="en-US" dirty="0"/>
              <a:t>们若常在我里面，我的话也常在你们里面，凡你们所愿意的，祈求就给你们成就。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15:8 </a:t>
            </a:r>
            <a:r>
              <a:rPr lang="zh-CN" altLang="en-US" dirty="0" smtClean="0"/>
              <a:t>你</a:t>
            </a:r>
            <a:r>
              <a:rPr lang="zh-CN" altLang="en-US" dirty="0"/>
              <a:t>们</a:t>
            </a:r>
            <a:r>
              <a:rPr lang="zh-CN" altLang="en-US" u="sng" dirty="0"/>
              <a:t>多结果子</a:t>
            </a:r>
            <a:r>
              <a:rPr lang="zh-CN" altLang="en-US" dirty="0"/>
              <a:t>，我父就因此得荣耀，你们也就是我的门徒了。 </a:t>
            </a:r>
          </a:p>
        </p:txBody>
      </p:sp>
    </p:spTree>
    <p:extLst>
      <p:ext uri="{BB962C8B-B14F-4D97-AF65-F5344CB8AC3E}">
        <p14:creationId xmlns:p14="http://schemas.microsoft.com/office/powerpoint/2010/main" val="32780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"/>
            <a:ext cx="88392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92000"/>
              </a:lnSpc>
            </a:pPr>
            <a:r>
              <a:rPr lang="zh-TW" altLang="en-US" dirty="0" smtClean="0"/>
              <a:t>“在這段日子，我确信，主能滿足我一切所需。但在實行上，我應怎樣經歷這种滿足呢？主是丰富的，但我卻是貧窮的；主是剛強的，但我卻是軟弱的。我完全知道在葡萄樹的根部有丰足的養分，但我這幼弱的枝子怎樣才可以吸取到</a:t>
            </a:r>
            <a:r>
              <a:rPr lang="zh-TW" altLang="en-US" dirty="0"/>
              <a:t>呢</a:t>
            </a:r>
            <a:r>
              <a:rPr lang="zh-TW" altLang="en-US" dirty="0" smtClean="0"/>
              <a:t>？</a:t>
            </a:r>
            <a:r>
              <a:rPr lang="zh-CN" altLang="en-US" dirty="0">
                <a:effectLst/>
              </a:rPr>
              <a:t>這就是問題之所在。</a:t>
            </a:r>
            <a:r>
              <a:rPr lang="zh-TW" altLang="en-US" dirty="0" smtClean="0"/>
              <a:t>當</a:t>
            </a:r>
            <a:r>
              <a:rPr lang="zh-TW" altLang="en-US" dirty="0"/>
              <a:t>黑夜漸漸散去時，我看到</a:t>
            </a:r>
            <a:r>
              <a:rPr lang="zh-TW" altLang="en-US" u="sng" dirty="0"/>
              <a:t>信心就是唯一我所需要的</a:t>
            </a:r>
            <a:r>
              <a:rPr lang="zh-TW" altLang="en-US" dirty="0"/>
              <a:t>，我要向祂的丰盛伸手，使祂的丰盛成為我的所有，但我卻沒有這种信心</a:t>
            </a:r>
            <a:r>
              <a:rPr lang="zh-TW" altLang="en-US" dirty="0" smtClean="0"/>
              <a:t>。</a:t>
            </a:r>
            <a:r>
              <a:rPr lang="en-US" altLang="zh-TW" dirty="0" smtClean="0"/>
              <a:t>”... “</a:t>
            </a:r>
            <a:r>
              <a:rPr lang="zh-CN" altLang="en-US" u="sng" dirty="0">
                <a:effectLst/>
              </a:rPr>
              <a:t>‘不信’其實是一切的主因</a:t>
            </a:r>
            <a:r>
              <a:rPr lang="zh-CN" altLang="en-US" dirty="0">
                <a:effectLst/>
              </a:rPr>
              <a:t>，是我沒有或是不愿意相信神的話，因而使祂成為說謊者</a:t>
            </a:r>
            <a:r>
              <a:rPr lang="zh-CN" altLang="en-US" dirty="0" smtClean="0">
                <a:effectLst/>
              </a:rPr>
              <a:t>！</a:t>
            </a:r>
            <a:r>
              <a:rPr lang="en-US" altLang="zh-CN" dirty="0" smtClean="0">
                <a:effectLst/>
              </a:rPr>
              <a:t>”...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4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"/>
            <a:ext cx="8839200" cy="5410200"/>
          </a:xfrm>
        </p:spPr>
        <p:txBody>
          <a:bodyPr>
            <a:normAutofit/>
          </a:bodyPr>
          <a:lstStyle/>
          <a:p>
            <a:r>
              <a:rPr lang="zh-TW" altLang="en-US" dirty="0"/>
              <a:t>“當我靈里痛苦至極時，麥卡悌的來信，使我眼中的鱗片頓然剝落。</a:t>
            </a:r>
            <a:r>
              <a:rPr lang="zh-TW" altLang="en-US" u="sng" dirty="0"/>
              <a:t>神的靈向我放示主耶穌与我們是一體的這個真理</a:t>
            </a:r>
            <a:r>
              <a:rPr lang="zh-TW" altLang="en-US" dirty="0"/>
              <a:t>，以前是我不曾知道的</a:t>
            </a:r>
            <a:r>
              <a:rPr lang="zh-TW" altLang="en-US" dirty="0" smtClean="0"/>
              <a:t>。</a:t>
            </a:r>
            <a:r>
              <a:rPr lang="en-US" altLang="zh-TW" dirty="0" smtClean="0"/>
              <a:t>”...</a:t>
            </a:r>
          </a:p>
          <a:p>
            <a:r>
              <a:rPr lang="zh-TW" altLang="en-US" dirty="0" smtClean="0"/>
              <a:t>“當</a:t>
            </a:r>
            <a:r>
              <a:rPr lang="zh-TW" altLang="en-US" dirty="0"/>
              <a:t>我思想到枝子和葡萄樹的關系時，圣靈的亮光就涌入我的心中！讓我明白</a:t>
            </a:r>
            <a:r>
              <a:rPr lang="zh-TW" altLang="en-US" u="sng" dirty="0"/>
              <a:t>我渴求從主里面得到養料，渴求得到祂的丰盛是錯誤的</a:t>
            </a:r>
            <a:r>
              <a:rPr lang="zh-TW" altLang="en-US" dirty="0"/>
              <a:t>！我認識到主耶穌不但永不會离開我，而且我還是祂身體骨肉的一部分</a:t>
            </a:r>
            <a:r>
              <a:rPr lang="zh-TW" altLang="en-US" dirty="0" smtClean="0"/>
              <a:t>。</a:t>
            </a:r>
            <a:r>
              <a:rPr lang="en-US" altLang="zh-TW" dirty="0" smtClean="0"/>
              <a:t>”...</a:t>
            </a:r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0048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"/>
            <a:ext cx="8839200" cy="5334000"/>
          </a:xfrm>
        </p:spPr>
        <p:txBody>
          <a:bodyPr/>
          <a:lstStyle/>
          <a:p>
            <a:r>
              <a:rPr lang="en-US" altLang="zh-TW" dirty="0" smtClean="0"/>
              <a:t>“</a:t>
            </a:r>
            <a:r>
              <a:rPr lang="zh-TW" altLang="en-US" dirty="0" smtClean="0"/>
              <a:t>親</a:t>
            </a:r>
            <a:r>
              <a:rPr lang="zh-TW" altLang="en-US" dirty="0"/>
              <a:t>愛的妹妹，能与</a:t>
            </a:r>
            <a:r>
              <a:rPr lang="zh-TW" altLang="en-US" u="sng" dirty="0"/>
              <a:t>复</a:t>
            </a:r>
            <a:r>
              <a:rPr lang="zh-TW" altLang="en-US" u="sng" dirty="0" smtClean="0"/>
              <a:t>活</a:t>
            </a:r>
            <a:r>
              <a:rPr lang="zh-TW" altLang="en-US" u="sng" dirty="0"/>
              <a:t>、</a:t>
            </a:r>
            <a:r>
              <a:rPr lang="zh-TW" altLang="en-US" u="sng" dirty="0" smtClean="0"/>
              <a:t>被</a:t>
            </a:r>
            <a:r>
              <a:rPr lang="zh-TW" altLang="en-US" u="sng" dirty="0"/>
              <a:t>高舉的救主合而為一</a:t>
            </a:r>
            <a:r>
              <a:rPr lang="zh-TW" altLang="en-US" dirty="0"/>
              <a:t>，是多么美妙的感覺！試著想象其中所包含的一切。假若基督是富有的，我還會貧窮嗎</a:t>
            </a:r>
            <a:r>
              <a:rPr lang="zh-TW" altLang="en-US" dirty="0" smtClean="0"/>
              <a:t>？</a:t>
            </a:r>
            <a:r>
              <a:rPr lang="en-US" altLang="zh-TW" dirty="0" smtClean="0"/>
              <a:t>”...</a:t>
            </a:r>
          </a:p>
          <a:p>
            <a:r>
              <a:rPr lang="zh-TW" altLang="en-US" dirty="0"/>
              <a:t>“假如可以把各部分相比，最甘美的一部分，就是</a:t>
            </a:r>
            <a:r>
              <a:rPr lang="zh-TW" altLang="en-US" u="sng" dirty="0"/>
              <a:t>能夠与主聯合</a:t>
            </a:r>
            <a:r>
              <a:rPr lang="zh-TW" altLang="en-US" dirty="0"/>
              <a:t>所得的安息了。我不再為事情懮慮，因為我知道祂能夠把祂的旨意付諸實行，而祂的旨意也是我的</a:t>
            </a:r>
            <a:r>
              <a:rPr lang="zh-TW" altLang="en-US" dirty="0" smtClean="0"/>
              <a:t>。</a:t>
            </a:r>
            <a:r>
              <a:rPr lang="en-US" altLang="zh-TW" dirty="0" smtClean="0"/>
              <a:t>”...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27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"/>
            <a:ext cx="8839200" cy="5410200"/>
          </a:xfrm>
        </p:spPr>
        <p:txBody>
          <a:bodyPr>
            <a:normAutofit/>
          </a:bodyPr>
          <a:lstStyle/>
          <a:p>
            <a:r>
              <a:rPr lang="zh-TW" altLang="en-US" dirty="0"/>
              <a:t>“自從憑信接受</a:t>
            </a:r>
            <a:r>
              <a:rPr lang="zh-TW" altLang="en-US" u="sng" dirty="0"/>
              <a:t>主在我心中居住</a:t>
            </a:r>
            <a:r>
              <a:rPr lang="zh-TW" altLang="en-US" dirty="0"/>
              <a:t>這個事實之后，我是多么的快活啊</a:t>
            </a:r>
            <a:r>
              <a:rPr lang="zh-TW" altLang="en-US" dirty="0" smtClean="0"/>
              <a:t>！</a:t>
            </a:r>
            <a:r>
              <a:rPr lang="en-US" altLang="zh-TW" dirty="0" smtClean="0"/>
              <a:t>...</a:t>
            </a:r>
            <a:r>
              <a:rPr lang="zh-TW" altLang="en-US" dirty="0" smtClean="0"/>
              <a:t>但</a:t>
            </a:r>
            <a:r>
              <a:rPr lang="zh-TW" altLang="en-US" u="sng" dirty="0"/>
              <a:t>我是与基督同死同埋葬，又是与祂一同复活</a:t>
            </a:r>
            <a:r>
              <a:rPr lang="zh-TW" altLang="en-US" dirty="0"/>
              <a:t>。如今</a:t>
            </a:r>
            <a:r>
              <a:rPr lang="zh-TW" altLang="en-US" u="sng" dirty="0"/>
              <a:t>主在我里面活著</a:t>
            </a:r>
            <a:r>
              <a:rPr lang="zh-TW" altLang="en-US" dirty="0"/>
              <a:t>，‘現在活著的不再是我，乃是基督在我里面活著，并且我如今在肉身活著，是因信神的儿子而活，祂是愛我，為我舍己</a:t>
            </a:r>
            <a:r>
              <a:rPr lang="zh-TW" altLang="en-US" dirty="0" smtClean="0"/>
              <a:t>’</a:t>
            </a:r>
            <a:r>
              <a:rPr lang="en-US" altLang="zh-TW" dirty="0" smtClean="0"/>
              <a:t>”...</a:t>
            </a:r>
          </a:p>
          <a:p>
            <a:r>
              <a:rPr lang="en-US" altLang="zh-TW" dirty="0" smtClean="0"/>
              <a:t>“</a:t>
            </a:r>
            <a:r>
              <a:rPr lang="zh-TW" altLang="en-US" u="sng" dirty="0" smtClean="0"/>
              <a:t>只</a:t>
            </a:r>
            <a:r>
              <a:rPr lang="zh-TW" altLang="en-US" u="sng" dirty="0"/>
              <a:t>有在主里，才有從罪中得救贖的力量，以及事奉的力量。</a:t>
            </a:r>
            <a:r>
              <a:rPr lang="zh-TW" altLang="en-US" dirty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8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b="10556"/>
          <a:stretch/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ffectLst>
                  <a:glow rad="101600">
                    <a:schemeClr val="tx1"/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真正的</a:t>
            </a:r>
            <a:r>
              <a:rPr lang="zh-CN" altLang="en-US" dirty="0" smtClean="0">
                <a:effectLst>
                  <a:glow rad="101600">
                    <a:schemeClr val="tx1"/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丰</a:t>
            </a:r>
            <a:r>
              <a:rPr lang="zh-CN" altLang="en-US" dirty="0">
                <a:effectLst>
                  <a:glow rad="101600">
                    <a:schemeClr val="tx1"/>
                  </a:glow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盛</a:t>
            </a:r>
            <a:endParaRPr lang="en-US" dirty="0">
              <a:effectLst>
                <a:glow rad="101600">
                  <a:schemeClr val="tx1"/>
                </a:glow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ja-JP" altLang="en-US" spc="0" dirty="0">
                <a:solidFill>
                  <a:schemeClr val="bg1"/>
                </a:solidFill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西</a:t>
            </a:r>
            <a:r>
              <a:rPr lang="en-US" altLang="zh-CN" spc="0" dirty="0" smtClean="0">
                <a:solidFill>
                  <a:schemeClr val="bg1"/>
                </a:solidFill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2:9 </a:t>
            </a:r>
            <a:r>
              <a:rPr lang="zh-CN" altLang="en-US" spc="0" dirty="0" smtClean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因为神本性一切的丰盛都有形有体的居住在基督里面，</a:t>
            </a:r>
          </a:p>
          <a:p>
            <a:pPr>
              <a:lnSpc>
                <a:spcPct val="100000"/>
              </a:lnSpc>
            </a:pPr>
            <a:r>
              <a:rPr lang="ja-JP" altLang="en-US" spc="0" dirty="0">
                <a:solidFill>
                  <a:schemeClr val="bg1"/>
                </a:solidFill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西</a:t>
            </a:r>
            <a:r>
              <a:rPr lang="en-US" altLang="zh-CN" spc="0" dirty="0" smtClean="0">
                <a:solidFill>
                  <a:schemeClr val="bg1"/>
                </a:solidFill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2:10 </a:t>
            </a:r>
            <a:r>
              <a:rPr lang="zh-CN" altLang="en-US" spc="0" dirty="0" smtClean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你</a:t>
            </a:r>
            <a:r>
              <a:rPr lang="zh-CN" altLang="en-US" spc="0" dirty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们在他里面也得了丰盛。他是各样执政掌权者的元首</a:t>
            </a:r>
            <a:r>
              <a:rPr lang="zh-CN" altLang="en-US" spc="0" dirty="0" smtClean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。</a:t>
            </a:r>
            <a:endParaRPr lang="en-US" altLang="zh-CN" spc="0" dirty="0" smtClean="0">
              <a:effectLst>
                <a:glow rad="101600">
                  <a:srgbClr val="0000A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 smtClean="0">
                <a:solidFill>
                  <a:schemeClr val="bg1"/>
                </a:solidFill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Colossians 2:9 </a:t>
            </a:r>
            <a:r>
              <a:rPr lang="en-US" altLang="zh-CN" sz="2800" spc="0" dirty="0" smtClean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altLang="zh-CN" sz="2800" spc="0" dirty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him </a:t>
            </a:r>
            <a:r>
              <a:rPr lang="en-US" altLang="zh-CN" sz="2800" spc="0" dirty="0" err="1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dwelleth</a:t>
            </a:r>
            <a:r>
              <a:rPr lang="en-US" altLang="zh-CN" sz="2800" spc="0" dirty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all the </a:t>
            </a:r>
            <a:r>
              <a:rPr lang="en-US" altLang="zh-CN" sz="2800" spc="0" dirty="0" err="1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fulness</a:t>
            </a:r>
            <a:r>
              <a:rPr lang="en-US" altLang="zh-CN" sz="2800" spc="0" dirty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the Godhead bodily</a:t>
            </a:r>
            <a:r>
              <a:rPr lang="en-US" altLang="zh-CN" sz="2800" spc="0" dirty="0" smtClean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2800" spc="0" dirty="0">
              <a:effectLst>
                <a:glow rad="101600">
                  <a:srgbClr val="0000A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altLang="zh-CN" sz="2800" spc="0" dirty="0">
                <a:solidFill>
                  <a:schemeClr val="bg1"/>
                </a:solidFill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Colossians </a:t>
            </a:r>
            <a:r>
              <a:rPr lang="en-US" altLang="zh-CN" sz="2800" spc="0" dirty="0" smtClean="0">
                <a:solidFill>
                  <a:schemeClr val="bg1"/>
                </a:solidFill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2:10 </a:t>
            </a:r>
            <a:r>
              <a:rPr lang="en-US" altLang="zh-CN" sz="2800" spc="0" dirty="0" smtClean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altLang="zh-CN" sz="2800" spc="0" dirty="0">
                <a:effectLst>
                  <a:glow rad="101600">
                    <a:srgbClr val="0000A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ye are complete in him, which is the head of all principality and power:</a:t>
            </a:r>
            <a:endParaRPr lang="zh-CN" altLang="en-US" spc="0" dirty="0" smtClean="0">
              <a:effectLst>
                <a:glow rad="101600">
                  <a:srgbClr val="0000A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ja-JP" spc="0" dirty="0" smtClean="0">
              <a:effectLst>
                <a:glow rad="101600">
                  <a:srgbClr val="0000A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endParaRPr lang="en-US" altLang="zh-CN" dirty="0" smtClean="0">
              <a:effectLst>
                <a:glow rad="101600">
                  <a:srgbClr val="0000A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11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"/>
            <a:ext cx="8839200" cy="533400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15:9 </a:t>
            </a:r>
            <a:r>
              <a:rPr lang="zh-CN" altLang="en-US" dirty="0" smtClean="0"/>
              <a:t>我</a:t>
            </a:r>
            <a:r>
              <a:rPr lang="zh-CN" altLang="en-US" dirty="0"/>
              <a:t>爱你们，正如父爱我一样。你们要常在我的爱里。 </a:t>
            </a:r>
          </a:p>
          <a:p>
            <a:r>
              <a:rPr lang="ja-JP" altLang="en-US" dirty="0">
                <a:solidFill>
                  <a:schemeClr val="bg1"/>
                </a:solidFill>
              </a:rPr>
              <a:t>约</a:t>
            </a:r>
            <a:r>
              <a:rPr lang="en-US" altLang="zh-CN" dirty="0" smtClean="0">
                <a:solidFill>
                  <a:schemeClr val="bg1"/>
                </a:solidFill>
              </a:rPr>
              <a:t>15:10 </a:t>
            </a:r>
            <a:r>
              <a:rPr lang="zh-CN" altLang="en-US" dirty="0" smtClean="0"/>
              <a:t>你</a:t>
            </a:r>
            <a:r>
              <a:rPr lang="zh-CN" altLang="en-US" dirty="0"/>
              <a:t>们若遵守我的命令，就常在我的爱里。正如我遵守了我父的命令，常在他的爱里。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在基督里</a:t>
            </a:r>
            <a:r>
              <a:rPr lang="ja-JP" altLang="en-US" dirty="0" smtClean="0"/>
              <a:t>得</a:t>
            </a:r>
            <a:r>
              <a:rPr lang="zh-CN" altLang="en-US" dirty="0"/>
              <a:t>亲</a:t>
            </a:r>
            <a:r>
              <a:rPr lang="zh-CN" altLang="en-US" dirty="0" smtClean="0"/>
              <a:t>近</a:t>
            </a:r>
            <a:r>
              <a:rPr lang="zh-CN" altLang="en-US" dirty="0"/>
              <a:t>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弗</a:t>
            </a:r>
            <a:r>
              <a:rPr lang="en-US" altLang="zh-CN" dirty="0" smtClean="0">
                <a:solidFill>
                  <a:schemeClr val="bg1"/>
                </a:solidFill>
              </a:rPr>
              <a:t>2:13</a:t>
            </a:r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zh-CN" altLang="en-US" dirty="0" smtClean="0"/>
              <a:t>你</a:t>
            </a:r>
            <a:r>
              <a:rPr lang="zh-CN" altLang="en-US" dirty="0"/>
              <a:t>们从前远离神的人，如今却</a:t>
            </a:r>
            <a:r>
              <a:rPr lang="zh-CN" altLang="en-US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在基督耶稣里</a:t>
            </a:r>
            <a:r>
              <a:rPr lang="zh-CN" altLang="en-US" dirty="0"/>
              <a:t>，靠着祂的血，已经得亲近了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2:13 [NIV]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now </a:t>
            </a:r>
            <a:r>
              <a:rPr lang="en-US" altLang="zh-CN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Christ Jesus 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you who once were far away have been brought near by the blood of Christ.</a:t>
            </a:r>
            <a:endParaRPr lang="en-US" altLang="zh-CN" sz="2800" spc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21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46386"/>
            <a:ext cx="8686800" cy="467811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ja-JP" alt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约一</a:t>
            </a:r>
            <a:r>
              <a:rPr lang="en-US" altLang="zh-CN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3:6 </a:t>
            </a:r>
            <a:r>
              <a:rPr lang="zh-CN" alt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凡</a:t>
            </a:r>
            <a:r>
              <a:rPr lang="zh-CN" altLang="en-US" spc="-15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住在他里面</a:t>
            </a:r>
            <a:r>
              <a:rPr lang="zh-CN" alt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的、就</a:t>
            </a:r>
            <a:r>
              <a:rPr lang="zh-CN" altLang="en-US" u="sng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不犯罪</a:t>
            </a:r>
            <a:r>
              <a:rPr lang="zh-CN" altLang="en-US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．凡犯罪的、是未曾看见他、也未曾认识他。</a:t>
            </a:r>
            <a:r>
              <a:rPr lang="zh-CN" alt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</a:rPr>
              <a:t> </a:t>
            </a:r>
            <a:endParaRPr lang="en-US" altLang="zh-CN" spc="-15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FKai-SB" pitchFamily="65" charset="-120"/>
              <a:ea typeface="DFKai-SB" pitchFamily="65" charset="-120"/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altLang="zh-CN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John 3:6  </a:t>
            </a:r>
            <a:r>
              <a:rPr lang="en-US" altLang="zh-CN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Whosoever </a:t>
            </a:r>
            <a:r>
              <a:rPr lang="en-US" altLang="zh-CN" sz="2800" spc="0" dirty="0" err="1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abideth</a:t>
            </a:r>
            <a:r>
              <a:rPr lang="en-US" altLang="zh-CN" sz="2800" spc="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him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u="sng" spc="0" dirty="0" err="1">
                <a:latin typeface="Calibri" panose="020F0502020204030204" pitchFamily="34" charset="0"/>
                <a:cs typeface="Calibri" panose="020F0502020204030204" pitchFamily="34" charset="0"/>
              </a:rPr>
              <a:t>sinneth</a:t>
            </a:r>
            <a:r>
              <a:rPr lang="en-US" altLang="zh-CN" sz="2800" u="sng" spc="0" dirty="0">
                <a:latin typeface="Calibri" panose="020F0502020204030204" pitchFamily="34" charset="0"/>
                <a:cs typeface="Calibri" panose="020F0502020204030204" pitchFamily="34" charset="0"/>
              </a:rPr>
              <a:t> not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: whosoever </a:t>
            </a:r>
            <a:r>
              <a:rPr lang="en-US" altLang="zh-CN" sz="2800" spc="0" dirty="0" err="1">
                <a:latin typeface="Calibri" panose="020F0502020204030204" pitchFamily="34" charset="0"/>
                <a:cs typeface="Calibri" panose="020F0502020204030204" pitchFamily="34" charset="0"/>
              </a:rPr>
              <a:t>sinneth</a:t>
            </a:r>
            <a:r>
              <a:rPr lang="en-US" altLang="zh-CN" sz="2800" spc="0" dirty="0">
                <a:latin typeface="Calibri" panose="020F0502020204030204" pitchFamily="34" charset="0"/>
                <a:cs typeface="Calibri" panose="020F0502020204030204" pitchFamily="34" charset="0"/>
              </a:rPr>
              <a:t> hath not seen him, neither known him.</a:t>
            </a:r>
            <a:endParaRPr lang="zh-CN" altLang="en-US" spc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839200" cy="609600"/>
          </a:xfrm>
        </p:spPr>
        <p:txBody>
          <a:bodyPr/>
          <a:lstStyle/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在基督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里</a:t>
            </a:r>
            <a:r>
              <a:rPr lang="zh-CN" alt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</a:t>
            </a:r>
            <a:r>
              <a:rPr lang="ja-JP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</a:t>
            </a:r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犯罪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530"/>
            <a:ext cx="8839200" cy="609600"/>
          </a:xfrm>
        </p:spPr>
        <p:txBody>
          <a:bodyPr/>
          <a:lstStyle/>
          <a:p>
            <a:r>
              <a:rPr lang="zh-CN" altLang="en-US" dirty="0"/>
              <a:t>葡萄树与枝子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23900"/>
            <a:ext cx="5029200" cy="3124200"/>
          </a:xfrm>
        </p:spPr>
        <p:txBody>
          <a:bodyPr/>
          <a:lstStyle/>
          <a:p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en-US" altLang="zh-CN" dirty="0">
                <a:solidFill>
                  <a:prstClr val="white"/>
                </a:solidFill>
              </a:rPr>
              <a:t>15:5 </a:t>
            </a:r>
            <a:r>
              <a:rPr lang="zh-CN" altLang="en-US" u="sng" dirty="0"/>
              <a:t>我是葡萄树，你们是枝子。</a:t>
            </a:r>
            <a:r>
              <a:rPr lang="zh-CN" altLang="en-US" dirty="0"/>
              <a:t>常在我里面的，我也常在他里面，这人就多结果子。因为离了我，你们就不能作什么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19" y="952500"/>
            <a:ext cx="3942281" cy="445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3619500"/>
            <a:ext cx="51816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37160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36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1pPr>
            <a:lvl2pPr marL="58521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 2"/>
              <a:buNone/>
              <a:defRPr kumimoji="0" sz="32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2pPr>
            <a:lvl3pPr marL="90525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Wingdings"/>
              <a:buNone/>
              <a:defRPr kumimoji="0" sz="28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3pPr>
            <a:lvl4pPr marL="1170432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 3"/>
              <a:buNone/>
              <a:defRPr kumimoji="0" sz="28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4pPr>
            <a:lvl5pPr marL="136245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Font typeface="Wingdings 2"/>
              <a:buNone/>
              <a:defRPr kumimoji="0" sz="28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15:5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the vine, ye are the branches: He that </a:t>
            </a:r>
            <a:r>
              <a:rPr lang="en-US" sz="28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abideth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me, and I in him, the same </a:t>
            </a:r>
            <a:r>
              <a:rPr lang="en-US" sz="28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forth much fruit: for without me ye can do nothing.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9530"/>
            <a:ext cx="8839200" cy="609600"/>
          </a:xfrm>
        </p:spPr>
        <p:txBody>
          <a:bodyPr/>
          <a:lstStyle/>
          <a:p>
            <a:r>
              <a:rPr lang="zh-CN" altLang="en-US" dirty="0"/>
              <a:t>多结果子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23900"/>
            <a:ext cx="5029200" cy="3124200"/>
          </a:xfrm>
        </p:spPr>
        <p:txBody>
          <a:bodyPr/>
          <a:lstStyle/>
          <a:p>
            <a:r>
              <a:rPr lang="ja-JP" altLang="en-US" dirty="0">
                <a:solidFill>
                  <a:prstClr val="white"/>
                </a:solidFill>
              </a:rPr>
              <a:t>约</a:t>
            </a:r>
            <a:r>
              <a:rPr lang="en-US" altLang="zh-CN" dirty="0">
                <a:solidFill>
                  <a:prstClr val="white"/>
                </a:solidFill>
              </a:rPr>
              <a:t>15:5 </a:t>
            </a:r>
            <a:r>
              <a:rPr lang="zh-CN" altLang="en-US" dirty="0"/>
              <a:t>我是葡萄树，你们是枝子。常在我里面的，我也常在他里面，这人就</a:t>
            </a:r>
            <a:r>
              <a:rPr lang="zh-CN" altLang="en-US" u="sng" dirty="0"/>
              <a:t>多结果子</a:t>
            </a:r>
            <a:r>
              <a:rPr lang="zh-CN" altLang="en-US" dirty="0"/>
              <a:t>。因为离了我，你们就不能作什么</a:t>
            </a:r>
            <a:r>
              <a:rPr lang="zh-CN" altLang="en-US" dirty="0" smtClean="0"/>
              <a:t>。</a:t>
            </a:r>
            <a:endParaRPr lang="en-US" altLang="zh-CN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719" y="952500"/>
            <a:ext cx="3942281" cy="445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3619500"/>
            <a:ext cx="5181600" cy="20574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137160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36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1pPr>
            <a:lvl2pPr marL="58521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Wingdings 2"/>
              <a:buNone/>
              <a:defRPr kumimoji="0" sz="32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2pPr>
            <a:lvl3pPr marL="90525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95000"/>
              <a:buFont typeface="Wingdings"/>
              <a:buNone/>
              <a:defRPr kumimoji="0" sz="28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3pPr>
            <a:lvl4pPr marL="1170432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SzPct val="100000"/>
              <a:buFont typeface="Wingdings 3"/>
              <a:buNone/>
              <a:defRPr kumimoji="0" sz="28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4pPr>
            <a:lvl5pPr marL="1362456" indent="0" algn="l" rtl="0" eaLnBrk="1" latinLnBrk="0" hangingPunct="1">
              <a:lnSpc>
                <a:spcPct val="86000"/>
              </a:lnSpc>
              <a:spcBef>
                <a:spcPts val="600"/>
              </a:spcBef>
              <a:buClr>
                <a:schemeClr val="tx1"/>
              </a:buClr>
              <a:buFont typeface="Wingdings 2"/>
              <a:buNone/>
              <a:defRPr kumimoji="0" sz="2800" b="1" kern="1200" spc="-15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FKai-SB" pitchFamily="65" charset="-120"/>
                <a:ea typeface="DFKai-SB" pitchFamily="65" charset="-120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800" spc="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John 15:5  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I am the vine, ye are the branches: He that </a:t>
            </a:r>
            <a:r>
              <a:rPr lang="en-US" sz="28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abideth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me, and I in him, the same </a:t>
            </a:r>
            <a:r>
              <a:rPr lang="en-US" sz="2800" spc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bringeth</a:t>
            </a:r>
            <a:r>
              <a:rPr lang="en-US" sz="2800" spc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forth much fruit: for without me ye can do nothing.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88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ysClr val="windowText" lastClr="000000"/>
      </a:dk1>
      <a:lt1>
        <a:sysClr val="window" lastClr="FFFFFF"/>
      </a:lt1>
      <a:dk2>
        <a:srgbClr val="002060"/>
      </a:dk2>
      <a:lt2>
        <a:srgbClr val="0042C7"/>
      </a:lt2>
      <a:accent1>
        <a:srgbClr val="4584D3"/>
      </a:accent1>
      <a:accent2>
        <a:srgbClr val="052E65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57046</TotalTime>
  <Words>3349</Words>
  <Application>Microsoft Office PowerPoint</Application>
  <PresentationFormat>On-screen Show (16:10)</PresentationFormat>
  <Paragraphs>196</Paragraphs>
  <Slides>34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Wingdings 3</vt:lpstr>
      <vt:lpstr>Wingdings</vt:lpstr>
      <vt:lpstr>宋体</vt:lpstr>
      <vt:lpstr>Lucida Sans</vt:lpstr>
      <vt:lpstr>ＭＳ Ｐゴシック</vt:lpstr>
      <vt:lpstr>Wingdings 2</vt:lpstr>
      <vt:lpstr>DFKai-SB</vt:lpstr>
      <vt:lpstr>PMingLiU-ExtB</vt:lpstr>
      <vt:lpstr>Book Antiqua</vt:lpstr>
      <vt:lpstr>新細明體</vt:lpstr>
      <vt:lpstr>Calibri</vt:lpstr>
      <vt:lpstr>Apex</vt:lpstr>
      <vt:lpstr>1_Apex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在基督里得亲近神</vt:lpstr>
      <vt:lpstr>在基督里就不犯罪</vt:lpstr>
      <vt:lpstr>葡萄树与枝子</vt:lpstr>
      <vt:lpstr>多结果子</vt:lpstr>
      <vt:lpstr>圣灵所结的果子</vt:lpstr>
      <vt:lpstr>PowerPoint Presentation</vt:lpstr>
      <vt:lpstr>福音的果子</vt:lpstr>
      <vt:lpstr>好果子与坏果子</vt:lpstr>
      <vt:lpstr>基督从死里复活的生命</vt:lpstr>
      <vt:lpstr>亚当属肉体的生命</vt:lpstr>
      <vt:lpstr>可以认出他们来</vt:lpstr>
      <vt:lpstr>圣灵所结的果子</vt:lpstr>
      <vt:lpstr>结果子为荣耀父神</vt:lpstr>
      <vt:lpstr>旧生命不能荣耀神</vt:lpstr>
      <vt:lpstr>真假果子</vt:lpstr>
      <vt:lpstr>如何才能结果子？</vt:lpstr>
      <vt:lpstr>常在基督里面</vt:lpstr>
      <vt:lpstr>常在主里面的关键</vt:lpstr>
      <vt:lpstr>神话语的洁净</vt:lpstr>
      <vt:lpstr>圣灵引导</vt:lpstr>
      <vt:lpstr>听祷告的应许</vt:lpstr>
      <vt:lpstr>常在他的爱里</vt:lpstr>
      <vt:lpstr>戴德生的見證</vt:lpstr>
      <vt:lpstr>戴德生的見證</vt:lpstr>
      <vt:lpstr>PowerPoint Presentation</vt:lpstr>
      <vt:lpstr>PowerPoint Presentation</vt:lpstr>
      <vt:lpstr>PowerPoint Presentation</vt:lpstr>
      <vt:lpstr>PowerPoint Presentation</vt:lpstr>
      <vt:lpstr>真正的丰盛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憑信心或憑眼見?</dc:title>
  <dc:creator>Chu, Chris C [E CPE]</dc:creator>
  <cp:lastModifiedBy>cnchu</cp:lastModifiedBy>
  <cp:revision>955</cp:revision>
  <cp:lastPrinted>2012-06-24T01:35:32Z</cp:lastPrinted>
  <dcterms:created xsi:type="dcterms:W3CDTF">2006-08-16T00:00:00Z</dcterms:created>
  <dcterms:modified xsi:type="dcterms:W3CDTF">2014-06-15T14:35:24Z</dcterms:modified>
</cp:coreProperties>
</file>