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96" r:id="rId3"/>
  </p:sldMasterIdLst>
  <p:notesMasterIdLst>
    <p:notesMasterId r:id="rId37"/>
  </p:notesMasterIdLst>
  <p:handoutMasterIdLst>
    <p:handoutMasterId r:id="rId38"/>
  </p:handoutMasterIdLst>
  <p:sldIdLst>
    <p:sldId id="1123" r:id="rId4"/>
    <p:sldId id="1121" r:id="rId5"/>
    <p:sldId id="1131" r:id="rId6"/>
    <p:sldId id="1126" r:id="rId7"/>
    <p:sldId id="1127" r:id="rId8"/>
    <p:sldId id="1128" r:id="rId9"/>
    <p:sldId id="1124" r:id="rId10"/>
    <p:sldId id="1129" r:id="rId11"/>
    <p:sldId id="1157" r:id="rId12"/>
    <p:sldId id="1159" r:id="rId13"/>
    <p:sldId id="1158" r:id="rId14"/>
    <p:sldId id="1132" r:id="rId15"/>
    <p:sldId id="1155" r:id="rId16"/>
    <p:sldId id="1125" r:id="rId17"/>
    <p:sldId id="1137" r:id="rId18"/>
    <p:sldId id="1141" r:id="rId19"/>
    <p:sldId id="1142" r:id="rId20"/>
    <p:sldId id="1145" r:id="rId21"/>
    <p:sldId id="1144" r:id="rId22"/>
    <p:sldId id="1133" r:id="rId23"/>
    <p:sldId id="1134" r:id="rId24"/>
    <p:sldId id="1135" r:id="rId25"/>
    <p:sldId id="1162" r:id="rId26"/>
    <p:sldId id="1122" r:id="rId27"/>
    <p:sldId id="1161" r:id="rId28"/>
    <p:sldId id="1163" r:id="rId29"/>
    <p:sldId id="1130" r:id="rId30"/>
    <p:sldId id="1151" r:id="rId31"/>
    <p:sldId id="1164" r:id="rId32"/>
    <p:sldId id="1153" r:id="rId33"/>
    <p:sldId id="1150" r:id="rId34"/>
    <p:sldId id="1152" r:id="rId35"/>
    <p:sldId id="1166" r:id="rId36"/>
  </p:sldIdLst>
  <p:sldSz cx="9144000" cy="5715000" type="screen16x10"/>
  <p:notesSz cx="6858000" cy="9296400"/>
  <p:embeddedFontLst>
    <p:embeddedFont>
      <p:font typeface="PMingLiU-ExtB" panose="02020500000000000000" pitchFamily="18" charset="-120"/>
      <p:regular r:id="rId39"/>
    </p:embeddedFont>
    <p:embeddedFont>
      <p:font typeface="Book Antiqua" panose="02040602050305030304" pitchFamily="18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Wingdings 3" panose="05040102010807070707" pitchFamily="18" charset="2"/>
      <p:regular r:id="rId48"/>
    </p:embeddedFont>
    <p:embeddedFont>
      <p:font typeface="宋体" panose="02010600030101010101" pitchFamily="2" charset="-122"/>
      <p:regular r:id="rId49"/>
    </p:embeddedFont>
    <p:embeddedFont>
      <p:font typeface="Lucida Sans" panose="020B0602030504020204" pitchFamily="34" charset="0"/>
      <p:regular r:id="rId50"/>
      <p:bold r:id="rId51"/>
      <p:italic r:id="rId52"/>
      <p:boldItalic r:id="rId53"/>
    </p:embeddedFont>
    <p:embeddedFont>
      <p:font typeface="ＭＳ Ｐゴシック" panose="020B0600070205080204" pitchFamily="34" charset="-128"/>
      <p:regular r:id="rId54"/>
    </p:embeddedFont>
    <p:embeddedFont>
      <p:font typeface="Wingdings 2" panose="05020102010507070707" pitchFamily="18" charset="2"/>
      <p:regular r:id="rId55"/>
    </p:embeddedFont>
    <p:embeddedFont>
      <p:font typeface="DFKai-SB" panose="03000509000000000000" pitchFamily="65" charset="-12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E"/>
    <a:srgbClr val="0000AD"/>
    <a:srgbClr val="0000AC"/>
    <a:srgbClr val="0000B0"/>
    <a:srgbClr val="0000B2"/>
    <a:srgbClr val="0000B8"/>
    <a:srgbClr val="000099"/>
    <a:srgbClr val="0000CC"/>
    <a:srgbClr val="0000FF"/>
    <a:srgbClr val="FF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3" autoAdjust="0"/>
    <p:restoredTop sz="80242" autoAdjust="0"/>
  </p:normalViewPr>
  <p:slideViewPr>
    <p:cSldViewPr>
      <p:cViewPr varScale="1">
        <p:scale>
          <a:sx n="67" d="100"/>
          <a:sy n="67" d="100"/>
        </p:scale>
        <p:origin x="-283" y="-8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5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531"/>
    </p:cViewPr>
  </p:sorterViewPr>
  <p:notesViewPr>
    <p:cSldViewPr>
      <p:cViewPr varScale="1">
        <p:scale>
          <a:sx n="52" d="100"/>
          <a:sy n="52" d="100"/>
        </p:scale>
        <p:origin x="-229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F31F-BE30-4814-AA77-189126037C40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9A598-CC37-404E-AC15-FD60113B7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4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29F1-0EF1-4695-86E3-503B1F6B30F5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B0DD9-91FC-4A36-9006-B7AE5D6A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Christ: most foundational concept in NT</a:t>
            </a:r>
          </a:p>
          <a:p>
            <a:r>
              <a:rPr lang="en-US" baseline="0" dirty="0" smtClean="0"/>
              <a:t>Not 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5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our perspective: afraid of God</a:t>
            </a:r>
          </a:p>
          <a:p>
            <a:r>
              <a:rPr lang="en-US" baseline="0" dirty="0" smtClean="0"/>
              <a:t>From God’s perspective:</a:t>
            </a:r>
            <a:r>
              <a:rPr lang="zh-CN" altLang="en-US" dirty="0" smtClean="0"/>
              <a:t>掩面 </a:t>
            </a:r>
            <a:r>
              <a:rPr lang="en-US" altLang="zh-CN" dirty="0" smtClean="0"/>
              <a:t>is</a:t>
            </a:r>
            <a:r>
              <a:rPr lang="en-US" altLang="zh-CN" baseline="0" dirty="0" smtClean="0"/>
              <a:t> H</a:t>
            </a:r>
            <a:r>
              <a:rPr lang="en-US" baseline="0" dirty="0" smtClean="0"/>
              <a:t>is mercy; righteousness -&gt; </a:t>
            </a:r>
            <a:r>
              <a:rPr lang="en-US" baseline="0" dirty="0" err="1" smtClean="0"/>
              <a:t>judgement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</a:t>
            </a:r>
            <a:r>
              <a:rPr lang="en-US" baseline="0" dirty="0" smtClean="0"/>
              <a:t> in sin, will rot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6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most basic goal of Gospel</a:t>
            </a:r>
          </a:p>
          <a:p>
            <a:r>
              <a:rPr lang="en-US" baseline="0" dirty="0" smtClean="0"/>
              <a:t>(Should be restoring the original intent of creation, glorify God)</a:t>
            </a:r>
          </a:p>
          <a:p>
            <a:r>
              <a:rPr lang="en-US" baseline="0" dirty="0" smtClean="0"/>
              <a:t>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Representative,</a:t>
            </a:r>
            <a:r>
              <a:rPr lang="en-US" baseline="0" dirty="0" smtClean="0"/>
              <a:t> </a:t>
            </a:r>
            <a:r>
              <a:rPr lang="ja-JP" altLang="en-US" dirty="0" smtClean="0"/>
              <a:t>种族</a:t>
            </a:r>
            <a:endParaRPr lang="en-US" dirty="0" smtClean="0"/>
          </a:p>
          <a:p>
            <a:r>
              <a:rPr lang="en-US" i="1" baseline="0" dirty="0" smtClean="0"/>
              <a:t>His experience becomes ours.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 our ancestor</a:t>
            </a:r>
            <a:endParaRPr lang="en-US" dirty="0" smtClean="0"/>
          </a:p>
          <a:p>
            <a:r>
              <a:rPr lang="en-US" dirty="0" smtClean="0"/>
              <a:t>Always</a:t>
            </a:r>
            <a:r>
              <a:rPr lang="en-US" baseline="0" dirty="0" smtClean="0"/>
              <a:t> in Adam (Lev 7:10)</a:t>
            </a:r>
          </a:p>
          <a:p>
            <a:r>
              <a:rPr lang="en-US" baseline="0" dirty="0" smtClean="0"/>
              <a:t>Adam sins, we too</a:t>
            </a:r>
          </a:p>
          <a:p>
            <a:r>
              <a:rPr lang="en-US" baseline="0" dirty="0" smtClean="0"/>
              <a:t>Adam dead, we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9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life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in Him, He in Us.</a:t>
            </a:r>
          </a:p>
          <a:p>
            <a:r>
              <a:rPr lang="en-US" altLang="zh-CN" i="1" dirty="0" smtClean="0"/>
              <a:t>JC</a:t>
            </a:r>
            <a:r>
              <a:rPr lang="en-US" altLang="zh-CN" i="1" baseline="0" dirty="0" smtClean="0"/>
              <a:t> lives thru us to accomplish his work.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1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Identify/united</a:t>
            </a:r>
            <a:r>
              <a:rPr lang="en-US" baseline="0" dirty="0" smtClean="0"/>
              <a:t> with us, become sin</a:t>
            </a:r>
          </a:p>
          <a:p>
            <a:r>
              <a:rPr lang="en-US" baseline="0" dirty="0" smtClean="0"/>
              <a:t>Die: release us from the old/sinful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1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life of Adam,</a:t>
            </a:r>
            <a:r>
              <a:rPr lang="en-US" baseline="0" dirty="0" smtClean="0"/>
              <a:t> but life of Jesus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1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forgives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Christ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 has paid the debt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full. (God’s righteousness satisfied)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</a:t>
            </a:r>
            <a:r>
              <a:rPr lang="en-US" baseline="0" dirty="0" smtClean="0"/>
              <a:t> not condemn Christ</a:t>
            </a:r>
            <a:endParaRPr lang="en-US" dirty="0" smtClean="0"/>
          </a:p>
          <a:p>
            <a:r>
              <a:rPr lang="en-US" dirty="0" smtClean="0"/>
              <a:t>Strong’s: an adverse sentence (the verdict)</a:t>
            </a:r>
          </a:p>
          <a:p>
            <a:r>
              <a:rPr lang="en-US" dirty="0" smtClean="0"/>
              <a:t>Past: </a:t>
            </a:r>
            <a:r>
              <a:rPr lang="ja-JP" altLang="en-US" dirty="0" smtClean="0"/>
              <a:t>被</a:t>
            </a:r>
            <a:r>
              <a:rPr lang="zh-CN" altLang="en-US" dirty="0" smtClean="0"/>
              <a:t>定罪生命</a:t>
            </a:r>
            <a:endParaRPr lang="en-US" altLang="zh-CN" dirty="0" smtClean="0"/>
          </a:p>
          <a:p>
            <a:r>
              <a:rPr lang="en-US" dirty="0" smtClean="0"/>
              <a:t>Now:</a:t>
            </a:r>
            <a:r>
              <a:rPr lang="zh-CN" altLang="en-US" dirty="0" smtClean="0"/>
              <a:t>基督生命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we need, But may not experience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30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义</a:t>
            </a:r>
            <a:r>
              <a:rPr lang="en-US" altLang="zh-CN" dirty="0" smtClean="0"/>
              <a:t>: God’s standard</a:t>
            </a:r>
          </a:p>
          <a:p>
            <a:r>
              <a:rPr lang="en-US" altLang="zh-CN" dirty="0" smtClean="0"/>
              <a:t>Christ</a:t>
            </a:r>
            <a:r>
              <a:rPr lang="en-US" altLang="zh-CN" baseline="0" dirty="0" smtClean="0"/>
              <a:t> is righteous</a:t>
            </a:r>
            <a:endParaRPr lang="en-US" altLang="zh-CN" dirty="0" smtClean="0"/>
          </a:p>
          <a:p>
            <a:r>
              <a:rPr lang="en-US" altLang="zh-CN" dirty="0" smtClean="0"/>
              <a:t>Christ’s credit to</a:t>
            </a:r>
            <a:r>
              <a:rPr lang="en-US" altLang="zh-CN" baseline="0" dirty="0" smtClean="0"/>
              <a:t> me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Christ is sinless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30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Strong’s: an adverse sentence (the verdict)</a:t>
            </a:r>
          </a:p>
          <a:p>
            <a:r>
              <a:rPr lang="en-US" dirty="0" smtClean="0"/>
              <a:t>Past: </a:t>
            </a:r>
            <a:r>
              <a:rPr lang="ja-JP" altLang="en-US" dirty="0" smtClean="0"/>
              <a:t>被</a:t>
            </a:r>
            <a:r>
              <a:rPr lang="zh-CN" altLang="en-US" dirty="0" smtClean="0"/>
              <a:t>定罪生命</a:t>
            </a:r>
            <a:endParaRPr lang="en-US" altLang="zh-CN" dirty="0" smtClean="0"/>
          </a:p>
          <a:p>
            <a:r>
              <a:rPr lang="en-US" dirty="0" smtClean="0"/>
              <a:t>Now:</a:t>
            </a:r>
            <a:r>
              <a:rPr lang="zh-CN" altLang="en-US" dirty="0" smtClean="0"/>
              <a:t>基督生命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不犯罪 </a:t>
            </a:r>
            <a:r>
              <a:rPr lang="en-US" dirty="0" smtClean="0"/>
              <a:t>hard to believe,</a:t>
            </a:r>
            <a:r>
              <a:rPr lang="en-US" baseline="0" dirty="0" smtClean="0"/>
              <a:t> because not what we experienced</a:t>
            </a:r>
          </a:p>
          <a:p>
            <a:r>
              <a:rPr lang="en-US" baseline="0" dirty="0" smtClean="0"/>
              <a:t>But this exactly is the </a:t>
            </a:r>
            <a:r>
              <a:rPr lang="en-US" baseline="0" dirty="0" smtClean="0"/>
              <a:t>problem – do you have faith?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27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旧人</a:t>
            </a:r>
            <a:r>
              <a:rPr lang="en-US" altLang="zh-CN" dirty="0" smtClean="0"/>
              <a:t>: Adam’s life</a:t>
            </a:r>
            <a:r>
              <a:rPr lang="en-US" altLang="zh-CN" baseline="0" dirty="0" smtClean="0"/>
              <a:t>, old </a:t>
            </a:r>
            <a:r>
              <a:rPr lang="en-US" altLang="zh-CN" baseline="0" dirty="0" smtClean="0"/>
              <a:t>spirit</a:t>
            </a:r>
          </a:p>
          <a:p>
            <a:r>
              <a:rPr lang="en-US" baseline="0" dirty="0" smtClean="0"/>
              <a:t>Have been </a:t>
            </a:r>
            <a:r>
              <a:rPr lang="en-US" baseline="0" dirty="0" err="1" smtClean="0"/>
              <a:t>dealed</a:t>
            </a:r>
            <a:r>
              <a:rPr lang="en-US" baseline="0" dirty="0" smtClean="0"/>
              <a:t> with, we are released from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49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baseline="0" dirty="0" smtClean="0"/>
              <a:t> is do you see yourself as dead or alive?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4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please</a:t>
            </a:r>
            <a:r>
              <a:rPr lang="en-US" baseline="0" dirty="0" smtClean="0"/>
              <a:t>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3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only die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60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see</a:t>
            </a:r>
            <a:r>
              <a:rPr lang="en-US" baseline="0" dirty="0" smtClean="0"/>
              <a:t> both sometimes</a:t>
            </a:r>
          </a:p>
          <a:p>
            <a:r>
              <a:rPr lang="en-US" baseline="0" smtClean="0"/>
              <a:t>declare </a:t>
            </a:r>
            <a:r>
              <a:rPr lang="en-US" baseline="0" smtClean="0"/>
              <a:t>in faith dead </a:t>
            </a:r>
            <a:r>
              <a:rPr lang="en-US" baseline="0" dirty="0" smtClean="0"/>
              <a:t>in Adam and alive in </a:t>
            </a:r>
            <a:r>
              <a:rPr lang="en-US" baseline="0" dirty="0" err="1" smtClean="0"/>
              <a:t>Chirst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在基督里</a:t>
            </a:r>
            <a:r>
              <a:rPr lang="en-US" altLang="zh-CN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ja-JP" alt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福音的根基</a:t>
            </a:r>
            <a:endParaRPr lang="en-US" altLang="zh-CN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在基督里</a:t>
            </a:r>
            <a:r>
              <a:rPr lang="zh-CN" altLang="en-US" dirty="0" smtClean="0"/>
              <a:t>是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本乎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dirty="0" smtClean="0"/>
              <a:t>神</a:t>
            </a:r>
            <a:r>
              <a:rPr lang="en-US" altLang="zh-CN" dirty="0" smtClean="0"/>
              <a:t>)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恩、因着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Importance: new creature, no</a:t>
            </a:r>
            <a:r>
              <a:rPr lang="en-US" baseline="0" dirty="0" smtClean="0"/>
              <a:t> longer the same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</a:t>
            </a:r>
            <a:r>
              <a:rPr lang="en-US" baseline="0" dirty="0" smtClean="0"/>
              <a:t> is God.</a:t>
            </a:r>
          </a:p>
          <a:p>
            <a:r>
              <a:rPr lang="en-US" baseline="0" dirty="0" smtClean="0"/>
              <a:t>All the fullness of the Godhead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</a:t>
            </a:r>
            <a:r>
              <a:rPr lang="en-US" dirty="0" smtClean="0"/>
              <a:t>in Christ,</a:t>
            </a:r>
            <a:r>
              <a:rPr lang="en-US" baseline="0" dirty="0" smtClean="0"/>
              <a:t> none outside of Christ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not focus on blessings</a:t>
            </a:r>
          </a:p>
          <a:p>
            <a:r>
              <a:rPr lang="en-US" baseline="0" dirty="0" smtClean="0"/>
              <a:t>relationship with God</a:t>
            </a:r>
          </a:p>
          <a:p>
            <a:r>
              <a:rPr lang="en-US" baseline="0" dirty="0" smtClean="0"/>
              <a:t>have God </a:t>
            </a:r>
            <a:r>
              <a:rPr lang="en-US" baseline="0" dirty="0" smtClean="0">
                <a:sym typeface="Wingdings" panose="05000000000000000000" pitchFamily="2" charset="2"/>
              </a:rPr>
              <a:t> have blessings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were dead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14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>
            <a:lvl1pPr>
              <a:defRPr sz="4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4724400"/>
          </a:xfrm>
        </p:spPr>
        <p:txBody>
          <a:bodyPr>
            <a:normAutofit/>
          </a:bodyPr>
          <a:lstStyle>
            <a:lvl1pPr marL="137160" indent="0">
              <a:lnSpc>
                <a:spcPct val="86000"/>
              </a:lnSpc>
              <a:spcBef>
                <a:spcPts val="600"/>
              </a:spcBef>
              <a:buNone/>
              <a:defRPr sz="36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1pPr>
            <a:lvl2pPr marL="585216" indent="0">
              <a:lnSpc>
                <a:spcPct val="86000"/>
              </a:lnSpc>
              <a:spcBef>
                <a:spcPts val="600"/>
              </a:spcBef>
              <a:buNone/>
              <a:defRPr sz="32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2pPr>
            <a:lvl3pPr marL="905256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3pPr>
            <a:lvl4pPr marL="1170432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4pPr>
            <a:lvl5pPr marL="1362456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3289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4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7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279263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1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5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5334000"/>
          </a:xfrm>
        </p:spPr>
        <p:txBody>
          <a:bodyPr/>
          <a:lstStyle>
            <a:lvl1pPr marL="137160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1pPr>
            <a:lvl2pPr marL="58521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2pPr>
            <a:lvl3pPr marL="9052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3pPr>
            <a:lvl4pPr marL="1170432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4pPr>
            <a:lvl5pPr marL="13624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528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5334000"/>
          </a:xfrm>
        </p:spPr>
        <p:txBody>
          <a:bodyPr/>
          <a:lstStyle>
            <a:lvl1pPr marL="137160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1pPr>
            <a:lvl2pPr marL="58521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2pPr>
            <a:lvl3pPr marL="9052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3pPr>
            <a:lvl4pPr marL="1170432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4pPr>
            <a:lvl5pPr marL="13624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672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6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8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3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4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5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8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9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279263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5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78065"/>
            <a:ext cx="86868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9525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69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0" indent="0" algn="ctr" rtl="0" eaLnBrk="1" latinLnBrk="0" hangingPunct="1">
        <a:spcBef>
          <a:spcPct val="0"/>
        </a:spcBef>
        <a:buFont typeface="Arial" pitchFamily="34" charset="0"/>
        <a:buNone/>
        <a:defRPr kumimoji="0" sz="4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DFKai-SB" pitchFamily="65" charset="-120"/>
          <a:ea typeface="DFKai-SB" pitchFamily="65" charset="-120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78065"/>
            <a:ext cx="86868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8943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patselkhorn.org/portals/0/bible-Sunligh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418"/>
          <a:stretch/>
        </p:blipFill>
        <p:spPr bwMode="auto">
          <a:xfrm>
            <a:off x="0" y="279"/>
            <a:ext cx="9144000" cy="57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543300" y="3009900"/>
            <a:ext cx="2057400" cy="592062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13716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44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1pPr>
            <a:lvl2pPr marL="5852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40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2pPr>
            <a:lvl3pPr marL="90525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3pPr>
            <a:lvl4pPr marL="1170432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4pPr>
            <a:lvl5pPr marL="1362456" indent="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6/8/2014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71500"/>
            <a:ext cx="8382000" cy="1905000"/>
          </a:xfrm>
          <a:prstGeom prst="rect">
            <a:avLst/>
          </a:prstGeom>
          <a:noFill/>
          <a:effectLst/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spc="-300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7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在基督</a:t>
            </a:r>
            <a:r>
              <a:rPr lang="zh-CN" altLang="en-US" sz="6000" spc="-3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7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里 </a:t>
            </a:r>
            <a:r>
              <a:rPr lang="en-US" altLang="zh-CN" sz="6000" spc="-3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7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(3): </a:t>
            </a:r>
            <a:r>
              <a:rPr lang="ja-JP" altLang="en-US" sz="6000" spc="-300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7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不犯罪</a:t>
            </a:r>
            <a:endParaRPr lang="en-US" altLang="zh-CN" sz="6000" spc="-300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7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altLang="ja-JP" sz="2000" spc="-300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7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ja-JP" altLang="en-US" sz="4400" spc="-3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7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约翰一书 </a:t>
            </a:r>
            <a:r>
              <a:rPr lang="en-US" altLang="ja-JP" sz="4400" spc="-3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7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3:6</a:t>
            </a:r>
            <a:endParaRPr lang="en-US" altLang="zh-CN" sz="6000" spc="-300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7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92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都是罪人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3:23 </a:t>
            </a:r>
            <a:r>
              <a:rPr lang="zh-CN" altLang="en-US" dirty="0" smtClean="0"/>
              <a:t>因为世人都犯了罪，亏缺了神的荣耀</a:t>
            </a:r>
            <a:endParaRPr lang="en-US" altLang="zh-CN" dirty="0" smtClean="0"/>
          </a:p>
          <a:p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</a:t>
            </a:r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3:23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For all have sinned, and come short of the glory of God; </a:t>
            </a:r>
            <a:endParaRPr lang="en-US" sz="2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>
                <a:solidFill>
                  <a:schemeClr val="bg1"/>
                </a:solidFill>
              </a:rPr>
              <a:t>3:10 </a:t>
            </a:r>
            <a:r>
              <a:rPr lang="zh-CN" altLang="en-US" dirty="0"/>
              <a:t>就如经上所记，没有义人，连一个也没有。 </a:t>
            </a:r>
            <a:endParaRPr lang="en-US" altLang="zh-CN" dirty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3:10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 it is written, There is none righteous, no, not one:</a:t>
            </a:r>
            <a:endParaRPr lang="en-US" sz="2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人的处境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47244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prstClr val="white"/>
                </a:solidFill>
              </a:rPr>
              <a:t>弗</a:t>
            </a:r>
            <a:r>
              <a:rPr lang="en-US" altLang="zh-CN" dirty="0">
                <a:solidFill>
                  <a:prstClr val="white"/>
                </a:solidFill>
              </a:rPr>
              <a:t>2:1 </a:t>
            </a:r>
            <a:r>
              <a:rPr lang="zh-CN" altLang="en-US" dirty="0"/>
              <a:t>你们死在过犯罪恶之中，</a:t>
            </a:r>
            <a:r>
              <a:rPr lang="en-US" altLang="zh-CN" dirty="0"/>
              <a:t>...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en-US" altLang="zh-CN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2:1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And you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were dead in trespasses and sins;</a:t>
            </a:r>
            <a:endParaRPr lang="zh-CN" alt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与</a:t>
            </a:r>
            <a:r>
              <a:rPr lang="zh-CN" altLang="en-US" dirty="0" smtClean="0"/>
              <a:t>生</a:t>
            </a:r>
            <a:r>
              <a:rPr lang="zh-CN" altLang="en-US" dirty="0"/>
              <a:t>命之</a:t>
            </a:r>
            <a:r>
              <a:rPr lang="zh-CN" altLang="en-US" dirty="0" smtClean="0"/>
              <a:t>源隔</a:t>
            </a:r>
            <a:r>
              <a:rPr lang="zh-CN" altLang="en-US" dirty="0"/>
              <a:t>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赛</a:t>
            </a:r>
            <a:r>
              <a:rPr lang="en-US" altLang="zh-CN" dirty="0" smtClean="0">
                <a:solidFill>
                  <a:schemeClr val="bg1"/>
                </a:solidFill>
              </a:rPr>
              <a:t>59:2 </a:t>
            </a:r>
            <a:r>
              <a:rPr lang="zh-CN" altLang="en-US" dirty="0" smtClean="0"/>
              <a:t>但你们的罪孽使你们与神隔绝，你们的罪恶使他掩面不听你们。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Isaiah 59:2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But your iniquities have separated between you and your God, and your sins have hid his face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you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that he will not hear.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tte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5715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好消息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提前</a:t>
            </a:r>
            <a:r>
              <a:rPr lang="en-US" altLang="zh-CN" dirty="0" smtClean="0">
                <a:solidFill>
                  <a:schemeClr val="bg1"/>
                </a:solidFill>
              </a:rPr>
              <a:t>1:15 </a:t>
            </a:r>
            <a:r>
              <a:rPr lang="zh-CN" altLang="en-US" dirty="0" smtClean="0"/>
              <a:t>基督耶稣降世，为要拯救罪人。</a:t>
            </a:r>
            <a:r>
              <a:rPr lang="en-US" altLang="zh-CN" dirty="0" smtClean="0"/>
              <a:t>......</a:t>
            </a:r>
          </a:p>
          <a:p>
            <a:endParaRPr lang="en-US" dirty="0"/>
          </a:p>
          <a:p>
            <a:r>
              <a:rPr lang="ja-JP" altLang="en-US" dirty="0">
                <a:solidFill>
                  <a:schemeClr val="bg1"/>
                </a:solidFill>
              </a:rPr>
              <a:t>太</a:t>
            </a:r>
            <a:r>
              <a:rPr lang="en-US" altLang="zh-CN" dirty="0" smtClean="0">
                <a:solidFill>
                  <a:schemeClr val="bg1"/>
                </a:solidFill>
              </a:rPr>
              <a:t>1:21 </a:t>
            </a:r>
            <a:r>
              <a:rPr lang="zh-CN" altLang="en-US" dirty="0" smtClean="0"/>
              <a:t>他将要生一个儿子。你要给他起名叫耶稣。因他要将自己的百姓从罪恶里救出来。</a:t>
            </a:r>
            <a:endParaRPr lang="en-US" altLang="zh-CN" dirty="0" smtClean="0"/>
          </a:p>
          <a:p>
            <a:endParaRPr lang="en-US" dirty="0"/>
          </a:p>
          <a:p>
            <a:r>
              <a:rPr lang="ja-JP" altLang="en-US" dirty="0">
                <a:solidFill>
                  <a:prstClr val="white"/>
                </a:solidFill>
              </a:rPr>
              <a:t>约一</a:t>
            </a:r>
            <a:r>
              <a:rPr lang="en-US" altLang="zh-CN" dirty="0" smtClean="0">
                <a:solidFill>
                  <a:schemeClr val="bg1"/>
                </a:solidFill>
              </a:rPr>
              <a:t>3:5 </a:t>
            </a:r>
            <a:r>
              <a:rPr lang="zh-CN" altLang="en-US" dirty="0" smtClean="0"/>
              <a:t>你</a:t>
            </a:r>
            <a:r>
              <a:rPr lang="zh-CN" altLang="en-US" dirty="0"/>
              <a:t>们知道主曾显现，是要除掉人的罪。在他并没有罪。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救赎的方法：在基督里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3900"/>
            <a:ext cx="8839200" cy="4724400"/>
          </a:xfrm>
        </p:spPr>
        <p:txBody>
          <a:bodyPr/>
          <a:lstStyle/>
          <a:p>
            <a:pPr>
              <a:lnSpc>
                <a:spcPct val="84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林前</a:t>
            </a:r>
            <a:r>
              <a:rPr lang="en-US" altLang="zh-CN" dirty="0" smtClean="0">
                <a:solidFill>
                  <a:schemeClr val="bg1"/>
                </a:solidFill>
              </a:rPr>
              <a:t>15:22 </a:t>
            </a:r>
            <a:r>
              <a:rPr lang="zh-CN" alt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在亚当里</a:t>
            </a:r>
            <a:r>
              <a:rPr lang="zh-CN" altLang="en-US" dirty="0" smtClean="0"/>
              <a:t>众人都死了；</a:t>
            </a:r>
            <a:endParaRPr lang="en-US" altLang="zh-CN" dirty="0" smtClean="0"/>
          </a:p>
          <a:p>
            <a:pPr>
              <a:lnSpc>
                <a:spcPct val="84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照样，</a:t>
            </a:r>
            <a:r>
              <a:rPr lang="zh-CN" alt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在基督里</a:t>
            </a:r>
            <a:r>
              <a:rPr lang="zh-CN" altLang="en-US" dirty="0" smtClean="0"/>
              <a:t>众人也都要复活。</a:t>
            </a:r>
            <a:endParaRPr lang="en-US" altLang="ja-JP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4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 15:22</a:t>
            </a:r>
            <a:r>
              <a:rPr lang="en-US" sz="2800" spc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For as </a:t>
            </a:r>
            <a:r>
              <a:rPr lang="en-US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Adam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all die, </a:t>
            </a:r>
            <a:endParaRPr lang="en-US" sz="2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4000"/>
              </a:lnSpc>
            </a:pP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   even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shall all be made alive.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4000"/>
              </a:lnSpc>
            </a:pP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4000"/>
              </a:lnSpc>
            </a:pPr>
            <a:endParaRPr lang="en-US" altLang="zh-CN" dirty="0" smtClean="0"/>
          </a:p>
        </p:txBody>
      </p:sp>
      <p:pic>
        <p:nvPicPr>
          <p:cNvPr id="5" name="Picture 2" descr="http://ubdavid.org/youthworld/overcomers/graphics/5_in-adam-in-chr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7"/>
          <a:stretch/>
        </p:blipFill>
        <p:spPr bwMode="auto">
          <a:xfrm>
            <a:off x="1981200" y="2737483"/>
            <a:ext cx="5105401" cy="29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n>
                  <a:noFill/>
                </a:ln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在亚当里是死的</a:t>
            </a:r>
            <a:endParaRPr lang="en-US" dirty="0"/>
          </a:p>
        </p:txBody>
      </p:sp>
      <p:pic>
        <p:nvPicPr>
          <p:cNvPr id="4098" name="Picture 2" descr="http://upload.wikimedia.org/wikipedia/commons/0/0c/Pioneer_plaque_man_upper_body_as_diagram_templ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29765"/>
            <a:ext cx="2590800" cy="35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nchu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29765"/>
            <a:ext cx="2590800" cy="35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05200" y="905965"/>
            <a:ext cx="2355924" cy="3627935"/>
            <a:chOff x="1295400" y="807591"/>
            <a:chExt cx="2355924" cy="3627935"/>
          </a:xfrm>
        </p:grpSpPr>
        <p:pic>
          <p:nvPicPr>
            <p:cNvPr id="4103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816987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406" y="3585495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965" y="331470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180" y="3122511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403" y="285844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409" y="2659527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692" y="238191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698" y="2196543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219" y="2117641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723" y="2613402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723" y="3083208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227" y="3524983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317" y="3972542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323" y="3816987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323" y="3293491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225" y="2830507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225" y="2349133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326" y="194461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46710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767" y="3958155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006" y="3816987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506" y="3930084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314576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767" y="2919767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35865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803" y="1733559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073" y="1295228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933" y="1270575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203" y="832244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729" y="1039083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807591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315" y="1063736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536" y="1654657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936" y="2196543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305" y="2117641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057" y="2270443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194" y="2451643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312" y="2984392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303" y="2821634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47" y="3321424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315" y="346710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450" y="3764113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318" y="3930084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789" y="346710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795" y="3585495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321" y="3151259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908" y="3122511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931" y="275290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488" y="2620224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7" descr="C:\Users\cnchu\Desktop\imageedit_1_576058429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497" y="2752900"/>
              <a:ext cx="208006" cy="46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77890" y="4533900"/>
            <a:ext cx="8361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来</a:t>
            </a:r>
            <a:r>
              <a:rPr lang="en-US" altLang="zh-CN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7:10 </a:t>
            </a:r>
            <a:r>
              <a:rPr lang="zh-CN" altLang="en-US" sz="3200" b="1" dirty="0" smtClean="0">
                <a:solidFill>
                  <a:srgbClr val="0000A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</a:t>
            </a:r>
            <a:r>
              <a:rPr lang="zh-CN" altLang="en-US" sz="3200" b="1" dirty="0">
                <a:solidFill>
                  <a:srgbClr val="0000A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为麦基洗德迎接亚伯拉罕的时候、利未已经在他先祖的身中。</a:t>
            </a:r>
            <a:endParaRPr lang="en-US" sz="3200" b="1" dirty="0">
              <a:solidFill>
                <a:srgbClr val="0000A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9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14218"/>
          <a:stretch/>
        </p:blipFill>
        <p:spPr bwMode="auto">
          <a:xfrm>
            <a:off x="4910050" y="876300"/>
            <a:ext cx="35481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5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在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基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督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里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同死</a:t>
            </a:r>
            <a:endParaRPr lang="en-US" sz="4400" b="1" dirty="0">
              <a:solidFill>
                <a:srgbClr val="A5D02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56529" y="1430614"/>
            <a:ext cx="3173071" cy="3947338"/>
            <a:chOff x="3048000" y="1570314"/>
            <a:chExt cx="3173071" cy="3947338"/>
          </a:xfrm>
        </p:grpSpPr>
        <p:pic>
          <p:nvPicPr>
            <p:cNvPr id="8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89522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271" y="283496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542" y="267123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290" y="261096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386" y="244724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578" y="220531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862" y="198132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7145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529" y="1723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429" y="16637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510" y="157031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326" y="170528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858" y="181970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93" y="215227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485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65330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7051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222" y="223781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194" y="27905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20447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419" y="215227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329" y="203772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599" y="217419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128" y="244200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492" y="282824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897" y="2485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128" y="282014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0" y="253227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866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490" y="2485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761" y="258955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605" y="293407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923" y="303753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396" y="338206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537" y="338206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238" y="331146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833" y="326153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561" y="329453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876" y="362448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213" y="407246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126" y="377178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967" y="370952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800" y="375945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071" y="384847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342" y="382562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977" y="419001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222" y="467051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12" y="42736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873" y="417201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070" y="418652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126" y="422433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051" y="452378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577" y="495780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740" y="48945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296" y="463800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761" y="500777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734" y="463800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453" y="46177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390" y="478378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717" y="506966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941" y="506966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164" y="501984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76131" y="9525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林後</a:t>
            </a:r>
            <a:r>
              <a:rPr lang="en-US" altLang="zh-CN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5:21 </a:t>
            </a:r>
            <a:r>
              <a:rPr lang="zh-CN" altLang="en-US" sz="3200" b="1" dirty="0" smtClean="0">
                <a:solidFill>
                  <a:srgbClr val="0000A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神使那无罪的，替我们成为罪。好叫我们在他里面成为神的义。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38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14218"/>
          <a:stretch/>
        </p:blipFill>
        <p:spPr bwMode="auto">
          <a:xfrm>
            <a:off x="4910050" y="876300"/>
            <a:ext cx="35481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5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在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基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督里同死</a:t>
            </a:r>
            <a:endParaRPr lang="en-US" sz="4400" b="1" dirty="0">
              <a:solidFill>
                <a:srgbClr val="A5D02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56529" y="1430614"/>
            <a:ext cx="3173071" cy="3947338"/>
            <a:chOff x="3048000" y="1570314"/>
            <a:chExt cx="3173071" cy="3947338"/>
          </a:xfrm>
        </p:grpSpPr>
        <p:pic>
          <p:nvPicPr>
            <p:cNvPr id="8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89522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271" y="283496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542" y="267123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290" y="261096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386" y="244724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578" y="220531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862" y="198132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7145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529" y="1723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429" y="16637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510" y="157031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326" y="170528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858" y="181970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93" y="215227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485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65330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7051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222" y="223781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194" y="27905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20447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419" y="215227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329" y="203772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599" y="217419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128" y="244200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492" y="282824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897" y="2485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128" y="282014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0" y="253227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866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490" y="2485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761" y="258955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605" y="293407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923" y="303753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396" y="338206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537" y="338206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238" y="331146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833" y="326153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561" y="329453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876" y="362448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213" y="407246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126" y="377178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967" y="370952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800" y="375945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071" y="384847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342" y="382562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977" y="419001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222" y="467051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12" y="42736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873" y="417201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070" y="418652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126" y="422433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051" y="452378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577" y="495780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740" y="48945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296" y="463800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761" y="500777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734" y="463800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453" y="46177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390" y="478378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717" y="506966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941" y="506966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164" y="501984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76131" y="9525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林後</a:t>
            </a:r>
            <a:r>
              <a:rPr lang="en-US" altLang="zh-CN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5:21 </a:t>
            </a:r>
            <a:r>
              <a:rPr lang="zh-CN" altLang="en-US" sz="3200" b="1" dirty="0" smtClean="0">
                <a:solidFill>
                  <a:srgbClr val="0000A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神使那无罪的，替我们成为罪。好叫我们在他里面成为神的义。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06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14218"/>
          <a:stretch/>
        </p:blipFill>
        <p:spPr bwMode="auto">
          <a:xfrm>
            <a:off x="4910050" y="876300"/>
            <a:ext cx="35481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5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在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基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督里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同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复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活</a:t>
            </a:r>
            <a:endParaRPr lang="en-US" sz="4400" b="1" dirty="0">
              <a:solidFill>
                <a:srgbClr val="A5D02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056529" y="1421495"/>
            <a:ext cx="3173071" cy="3947338"/>
            <a:chOff x="3048000" y="1570314"/>
            <a:chExt cx="3173071" cy="3947338"/>
          </a:xfrm>
        </p:grpSpPr>
        <p:pic>
          <p:nvPicPr>
            <p:cNvPr id="15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89522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271" y="283496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542" y="267123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290" y="261096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386" y="244724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578" y="220531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862" y="198132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7145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529" y="1723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429" y="16637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510" y="157031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326" y="170528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858" y="181970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493" y="215227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485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65330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7051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222" y="223781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194" y="27905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20447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419" y="215227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329" y="203772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599" y="217419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128" y="244200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492" y="282824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897" y="2485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128" y="282014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0" y="253227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866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490" y="24857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761" y="258955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605" y="293407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923" y="303753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396" y="338206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537" y="338206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238" y="331146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833" y="326153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561" y="329453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876" y="362448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213" y="407246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126" y="377178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967" y="370952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800" y="375945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071" y="384847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342" y="382562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977" y="419001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222" y="467051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12" y="42736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873" y="417201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070" y="418652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126" y="422433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051" y="4523788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577" y="495780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740" y="489451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296" y="463800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761" y="500777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734" y="463800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453" y="4617700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390" y="4783782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717" y="506966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941" y="5069664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3" descr="C:\Users\cnchu\Desktop\imageedit_4_7669687625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164" y="5019846"/>
              <a:ext cx="201271" cy="44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76131" y="9525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彼前</a:t>
            </a:r>
            <a:r>
              <a:rPr lang="en-US" altLang="ja-JP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CN" altLang="en-US" sz="3200" b="1" dirty="0" smtClean="0">
                <a:solidFill>
                  <a:srgbClr val="0000A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愿颂赞归与我们的主耶稣基督的父神，他曾照自己的大怜悯，藉耶稣基督从死里复活重生了我们，</a:t>
            </a:r>
            <a:r>
              <a:rPr lang="en-US" altLang="zh-CN" sz="3200" b="1" dirty="0" smtClean="0">
                <a:solidFill>
                  <a:srgbClr val="0000A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5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46386"/>
            <a:ext cx="8686800" cy="46781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ja-JP" alt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约一</a:t>
            </a:r>
            <a:r>
              <a:rPr lang="en-US" altLang="zh-CN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3:6 </a:t>
            </a:r>
            <a:r>
              <a:rPr lang="zh-CN" alt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凡</a:t>
            </a:r>
            <a:r>
              <a:rPr lang="zh-CN" altLang="en-US" spc="-15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住在他里面</a:t>
            </a:r>
            <a:r>
              <a:rPr lang="zh-CN" alt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的、就</a:t>
            </a:r>
            <a:r>
              <a:rPr lang="zh-CN" altLang="en-US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不犯罪</a:t>
            </a:r>
            <a:r>
              <a:rPr lang="zh-CN" alt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．凡犯罪的、是未曾看见他、也未曾认识他。</a:t>
            </a:r>
            <a:r>
              <a:rPr lang="zh-CN" alt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endParaRPr lang="en-US" altLang="zh-CN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3:6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Whosoever </a:t>
            </a:r>
            <a:r>
              <a:rPr lang="en-US" altLang="zh-CN" sz="2800" spc="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abideth</a:t>
            </a:r>
            <a:r>
              <a:rPr lang="en-US" altLang="zh-CN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him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u="sng" spc="0" dirty="0" err="1">
                <a:latin typeface="Calibri" panose="020F0502020204030204" pitchFamily="34" charset="0"/>
                <a:cs typeface="Calibri" panose="020F0502020204030204" pitchFamily="34" charset="0"/>
              </a:rPr>
              <a:t>sinneth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 not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: whosoever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sinneth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hath not seen him, neither known him.</a:t>
            </a:r>
            <a:endParaRPr lang="zh-CN" altLang="en-US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</a:t>
            </a:r>
            <a:r>
              <a:rPr lang="zh-CN" alt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犯罪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在基督里得</a:t>
            </a:r>
            <a:r>
              <a:rPr lang="zh-CN" altLang="en-US" dirty="0" smtClean="0"/>
              <a:t>饶</a:t>
            </a:r>
            <a:r>
              <a:rPr lang="zh-CN" altLang="en-US" dirty="0"/>
              <a:t>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弗</a:t>
            </a:r>
            <a:r>
              <a:rPr lang="en-US" altLang="zh-CN" dirty="0" smtClean="0">
                <a:solidFill>
                  <a:schemeClr val="bg1"/>
                </a:solidFill>
              </a:rPr>
              <a:t>4:32 </a:t>
            </a:r>
            <a:r>
              <a:rPr lang="zh-CN" altLang="en-US" dirty="0"/>
              <a:t>并要以恩慈相待，存怜悯的心，彼此饶恕，正如神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在基督里</a:t>
            </a:r>
            <a:r>
              <a:rPr lang="zh-CN" altLang="en-US" u="sng" dirty="0"/>
              <a:t>饶恕</a:t>
            </a:r>
            <a:r>
              <a:rPr lang="zh-CN" altLang="en-US" dirty="0"/>
              <a:t>了你们一样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altLang="ja-JP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4:32 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be ye kind one to another, tenderhearted, forgiving one another, even as God </a:t>
            </a:r>
            <a:r>
              <a:rPr lang="en-US" altLang="ja-JP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Christ's sake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hath </a:t>
            </a:r>
            <a:r>
              <a:rPr lang="en-US" altLang="ja-JP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forgiven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you.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952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在基督</a:t>
            </a:r>
            <a:r>
              <a:rPr lang="ja-JP" altLang="en-US" dirty="0" smtClean="0"/>
              <a:t>里</a:t>
            </a:r>
            <a:r>
              <a:rPr lang="zh-CN" altLang="en-US" dirty="0" smtClean="0"/>
              <a:t>不</a:t>
            </a:r>
            <a:r>
              <a:rPr lang="zh-CN" altLang="en-US" dirty="0"/>
              <a:t>定罪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3900"/>
            <a:ext cx="8839200" cy="4914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8:1 </a:t>
            </a:r>
            <a:r>
              <a:rPr lang="zh-CN" altLang="en-US" dirty="0"/>
              <a:t>如今，那些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在基督耶稣里</a:t>
            </a:r>
            <a:r>
              <a:rPr lang="zh-CN" altLang="en-US" dirty="0"/>
              <a:t>的就</a:t>
            </a:r>
            <a:r>
              <a:rPr lang="zh-CN" altLang="en-US" u="sng" dirty="0"/>
              <a:t>不定罪</a:t>
            </a:r>
            <a:r>
              <a:rPr lang="zh-CN" altLang="en-US" dirty="0"/>
              <a:t>了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>
              <a:lnSpc>
                <a:spcPct val="100000"/>
              </a:lnSpc>
            </a:pPr>
            <a:r>
              <a:rPr lang="en-US" altLang="ja-JP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8:1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is therefore now </a:t>
            </a:r>
            <a:r>
              <a:rPr lang="en-US" altLang="ja-JP" sz="30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no condemnation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 to them which are </a:t>
            </a:r>
            <a:r>
              <a:rPr lang="en-US" altLang="ja-JP" sz="30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 Jesus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, who walk not after the flesh, but after the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Spirit.</a:t>
            </a:r>
          </a:p>
          <a:p>
            <a:pPr>
              <a:lnSpc>
                <a:spcPct val="100000"/>
              </a:lnSpc>
            </a:pPr>
            <a:endParaRPr lang="en-US" altLang="ja-JP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022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在基督</a:t>
            </a:r>
            <a:r>
              <a:rPr lang="ja-JP" altLang="en-US" dirty="0" smtClean="0"/>
              <a:t>里</a:t>
            </a:r>
            <a:r>
              <a:rPr lang="zh-CN" altLang="en-US" dirty="0"/>
              <a:t>有</a:t>
            </a:r>
            <a:r>
              <a:rPr lang="zh-CN" altLang="en-US" dirty="0" smtClean="0"/>
              <a:t>基</a:t>
            </a:r>
            <a:r>
              <a:rPr lang="zh-CN" altLang="en-US" dirty="0"/>
              <a:t>督的义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23900"/>
            <a:ext cx="8839200" cy="4914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腓</a:t>
            </a:r>
            <a:r>
              <a:rPr lang="en-US" altLang="ja-JP" dirty="0" smtClean="0">
                <a:solidFill>
                  <a:schemeClr val="bg1"/>
                </a:solidFill>
              </a:rPr>
              <a:t>3:9 </a:t>
            </a:r>
            <a:r>
              <a:rPr lang="zh-CN" altLang="en-US" dirty="0" smtClean="0"/>
              <a:t>并</a:t>
            </a:r>
            <a:r>
              <a:rPr lang="zh-CN" altLang="en-US" dirty="0"/>
              <a:t>且得以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在他里面</a:t>
            </a:r>
            <a:r>
              <a:rPr lang="zh-CN" altLang="en-US" dirty="0"/>
              <a:t>，不是有自己因律法而得的义，乃是</a:t>
            </a:r>
            <a:r>
              <a:rPr lang="zh-CN" altLang="en-US" u="sng" dirty="0"/>
              <a:t>有信基督的义</a:t>
            </a:r>
            <a:r>
              <a:rPr lang="zh-CN" altLang="en-US" dirty="0"/>
              <a:t>，就是因信神而来的义。 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3:9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be found </a:t>
            </a:r>
            <a:r>
              <a:rPr lang="en-US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spc="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him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not having mine own righteousness, which is of the law, but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that which is through the faith of Christ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the righteousness which is of God by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ja-JP" sz="1100" spc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46386"/>
            <a:ext cx="8686800" cy="46781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ja-JP" alt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约一</a:t>
            </a:r>
            <a:r>
              <a:rPr lang="en-US" altLang="zh-CN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3:6 </a:t>
            </a:r>
            <a:r>
              <a:rPr lang="zh-CN" alt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凡</a:t>
            </a:r>
            <a:r>
              <a:rPr lang="zh-CN" altLang="en-US" spc="-15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住在他里面</a:t>
            </a:r>
            <a:r>
              <a:rPr lang="zh-CN" alt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的、就</a:t>
            </a:r>
            <a:r>
              <a:rPr lang="zh-CN" altLang="en-US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不犯罪</a:t>
            </a:r>
            <a:r>
              <a:rPr lang="zh-CN" alt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．凡犯罪的、是未曾看见他、也未曾认识他。</a:t>
            </a:r>
            <a:r>
              <a:rPr lang="zh-CN" alt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endParaRPr lang="en-US" altLang="zh-CN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3:6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Whosoever </a:t>
            </a:r>
            <a:r>
              <a:rPr lang="en-US" altLang="zh-CN" sz="2800" spc="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abideth</a:t>
            </a:r>
            <a:r>
              <a:rPr lang="en-US" altLang="zh-CN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him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u="sng" spc="0" dirty="0" err="1">
                <a:latin typeface="Calibri" panose="020F0502020204030204" pitchFamily="34" charset="0"/>
                <a:cs typeface="Calibri" panose="020F0502020204030204" pitchFamily="34" charset="0"/>
              </a:rPr>
              <a:t>sinneth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 not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: whosoever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sinneth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hath not seen him, neither known him.</a:t>
            </a:r>
            <a:endParaRPr lang="zh-CN" altLang="en-US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</a:t>
            </a:r>
            <a:r>
              <a:rPr lang="zh-CN" alt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犯罪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从神</a:t>
            </a:r>
            <a:r>
              <a:rPr lang="zh-CN" altLang="en-US" dirty="0"/>
              <a:t>生</a:t>
            </a:r>
            <a:r>
              <a:rPr lang="zh-CN" altLang="en-US" dirty="0" smtClean="0"/>
              <a:t>的就</a:t>
            </a:r>
            <a:r>
              <a:rPr lang="zh-CN" altLang="en-US" dirty="0"/>
              <a:t>不犯罪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ja-JP" altLang="en-US" dirty="0" smtClean="0">
                <a:solidFill>
                  <a:prstClr val="white"/>
                </a:solidFill>
              </a:rPr>
              <a:t>一</a:t>
            </a:r>
            <a:r>
              <a:rPr lang="en-US" altLang="ja-JP" dirty="0" smtClean="0">
                <a:solidFill>
                  <a:prstClr val="white"/>
                </a:solidFill>
              </a:rPr>
              <a:t>3:9 </a:t>
            </a:r>
            <a:r>
              <a:rPr lang="zh-CN" altLang="en-US" dirty="0" smtClean="0"/>
              <a:t>凡</a:t>
            </a:r>
            <a:r>
              <a:rPr lang="zh-CN" altLang="en-US" dirty="0"/>
              <a:t>从　神生的、</a:t>
            </a:r>
            <a:r>
              <a:rPr lang="zh-CN" altLang="en-US" u="sng" dirty="0"/>
              <a:t>就不犯罪</a:t>
            </a:r>
            <a:r>
              <a:rPr lang="zh-CN" altLang="en-US" dirty="0"/>
              <a:t>、因　神的道</a:t>
            </a:r>
            <a:r>
              <a:rPr lang="en-US" altLang="zh-CN" dirty="0"/>
              <a:t>〔</a:t>
            </a:r>
            <a:r>
              <a:rPr lang="zh-CN" altLang="en-US" dirty="0"/>
              <a:t>原文作种</a:t>
            </a:r>
            <a:r>
              <a:rPr lang="en-US" altLang="zh-CN" dirty="0"/>
              <a:t>〕</a:t>
            </a:r>
            <a:r>
              <a:rPr lang="zh-CN" altLang="en-US" dirty="0"/>
              <a:t>存在他心里．他也</a:t>
            </a:r>
            <a:r>
              <a:rPr lang="zh-CN" altLang="en-US" u="sng" dirty="0"/>
              <a:t>不能犯罪</a:t>
            </a:r>
            <a:r>
              <a:rPr lang="zh-CN" altLang="en-US" dirty="0"/>
              <a:t>、因为他是由　神生的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ja-JP" altLang="en-US" dirty="0" smtClean="0">
                <a:solidFill>
                  <a:prstClr val="white"/>
                </a:solidFill>
              </a:rPr>
              <a:t>一</a:t>
            </a:r>
            <a:r>
              <a:rPr lang="en-US" altLang="ja-JP" dirty="0" smtClean="0">
                <a:solidFill>
                  <a:prstClr val="white"/>
                </a:solidFill>
              </a:rPr>
              <a:t>5:18 </a:t>
            </a:r>
            <a:r>
              <a:rPr lang="zh-CN" altLang="en-US" dirty="0" smtClean="0"/>
              <a:t>我</a:t>
            </a:r>
            <a:r>
              <a:rPr lang="zh-CN" altLang="en-US" dirty="0"/>
              <a:t>们知道凡从　神生的</a:t>
            </a:r>
            <a:r>
              <a:rPr lang="zh-CN" altLang="en-US" u="sng" dirty="0"/>
              <a:t>必不犯罪</a:t>
            </a:r>
            <a:r>
              <a:rPr lang="zh-CN" altLang="en-US" dirty="0"/>
              <a:t>．从　神生的必保守自己</a:t>
            </a:r>
            <a:r>
              <a:rPr lang="zh-CN" altLang="en-US" dirty="0" smtClean="0"/>
              <a:t>、那</a:t>
            </a:r>
            <a:r>
              <a:rPr lang="zh-CN" altLang="en-US" dirty="0"/>
              <a:t>恶者也就无法害他。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已脱离罪和死的律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3900"/>
            <a:ext cx="8839200" cy="49149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8:1 </a:t>
            </a:r>
            <a:r>
              <a:rPr lang="zh-CN" altLang="en-US" dirty="0"/>
              <a:t>如今，那些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在基督耶稣里</a:t>
            </a:r>
            <a:r>
              <a:rPr lang="zh-CN" altLang="en-US" dirty="0"/>
              <a:t>的就不定罪了。</a:t>
            </a:r>
          </a:p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8:2 </a:t>
            </a:r>
            <a:r>
              <a:rPr lang="zh-CN" altLang="en-US" dirty="0" smtClean="0"/>
              <a:t>因</a:t>
            </a:r>
            <a:r>
              <a:rPr lang="zh-CN" altLang="en-US" dirty="0"/>
              <a:t>为赐生命圣灵的律，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在基督耶稣里</a:t>
            </a:r>
            <a:r>
              <a:rPr lang="zh-CN" altLang="en-US" dirty="0"/>
              <a:t>释放了我，使我</a:t>
            </a:r>
            <a:r>
              <a:rPr lang="zh-CN" altLang="en-US" u="sng" dirty="0"/>
              <a:t>脱离罪和死的律</a:t>
            </a:r>
            <a:r>
              <a:rPr lang="zh-CN" altLang="en-US" dirty="0"/>
              <a:t>了。</a:t>
            </a:r>
          </a:p>
          <a:p>
            <a:pPr>
              <a:lnSpc>
                <a:spcPct val="100000"/>
              </a:lnSpc>
            </a:pPr>
            <a:r>
              <a:rPr lang="en-US" altLang="ja-JP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8:1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is therefore now no condemnation to them which are </a:t>
            </a:r>
            <a:r>
              <a:rPr lang="en-US" altLang="ja-JP" sz="30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 Jesus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, who walk not after the flesh, but after the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Spirit.</a:t>
            </a:r>
          </a:p>
          <a:p>
            <a:pPr>
              <a:lnSpc>
                <a:spcPct val="100000"/>
              </a:lnSpc>
            </a:pPr>
            <a:r>
              <a:rPr lang="en-US" altLang="ja-JP" sz="30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</a:t>
            </a:r>
            <a:r>
              <a:rPr lang="en-US" altLang="ja-JP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8:2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the law of the Spirit of life </a:t>
            </a:r>
            <a:r>
              <a:rPr lang="en-US" altLang="ja-JP" sz="30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 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Jesus hath made me </a:t>
            </a:r>
            <a:r>
              <a:rPr lang="en-US" altLang="ja-JP" sz="30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free from the law of sin and death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ja-JP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669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5300"/>
            <a:ext cx="8839200" cy="4495800"/>
          </a:xfrm>
        </p:spPr>
        <p:txBody>
          <a:bodyPr/>
          <a:lstStyle/>
          <a:p>
            <a:r>
              <a:rPr lang="zh-CN" altLang="en-US" dirty="0"/>
              <a:t>为什么这不是我的经历？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在基督</a:t>
            </a:r>
            <a:r>
              <a:rPr lang="zh-CN" altLang="en-US" dirty="0" smtClean="0"/>
              <a:t>里</a:t>
            </a:r>
            <a:r>
              <a:rPr lang="zh-CN" altLang="en-US" dirty="0"/>
              <a:t>旧人</a:t>
            </a:r>
            <a:r>
              <a:rPr lang="zh-CN" altLang="en-US" dirty="0" smtClean="0"/>
              <a:t>已</a:t>
            </a:r>
            <a:r>
              <a:rPr lang="zh-CN" altLang="en-US" dirty="0"/>
              <a:t>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6:6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 smtClean="0"/>
              <a:t>因为知道我们的旧人</a:t>
            </a:r>
            <a:r>
              <a:rPr lang="zh-CN" altLang="en-US" u="sng" dirty="0" smtClean="0"/>
              <a:t>和他同定十字架</a:t>
            </a:r>
            <a:r>
              <a:rPr lang="zh-CN" altLang="en-US" dirty="0" smtClean="0"/>
              <a:t>，使罪身灭绝，叫我们不再作罪的奴仆。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6:7 </a:t>
            </a:r>
            <a:r>
              <a:rPr lang="zh-CN" altLang="en-US" dirty="0" smtClean="0"/>
              <a:t>因</a:t>
            </a:r>
            <a:r>
              <a:rPr lang="zh-CN" altLang="en-US" dirty="0"/>
              <a:t>为</a:t>
            </a:r>
            <a:r>
              <a:rPr lang="zh-CN" altLang="en-US" u="sng" dirty="0"/>
              <a:t>已死</a:t>
            </a:r>
            <a:r>
              <a:rPr lang="zh-CN" altLang="en-US" dirty="0"/>
              <a:t>的人，是脱离了罪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6:6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Knowing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this, that our old man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is crucified with him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that the body of sin might be destroyed, that henceforth we should not serve sin. </a:t>
            </a: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6:7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he that </a:t>
            </a:r>
            <a:r>
              <a:rPr lang="en-US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is dead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is freed from sin.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nchu\Desktop\you_die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597"/>
            <a:ext cx="5257800" cy="54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你是</a:t>
            </a:r>
            <a:r>
              <a:rPr lang="zh-CN" altLang="en-US" dirty="0" smtClean="0"/>
              <a:t>死还</a:t>
            </a:r>
            <a:r>
              <a:rPr lang="zh-CN" altLang="en-US" dirty="0"/>
              <a:t>是</a:t>
            </a:r>
            <a:r>
              <a:rPr lang="zh-CN" altLang="en-US" dirty="0" smtClean="0"/>
              <a:t>活？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罗</a:t>
            </a:r>
            <a:r>
              <a:rPr lang="en-US" altLang="ja-JP" dirty="0" smtClean="0">
                <a:solidFill>
                  <a:schemeClr val="bg1"/>
                </a:solidFill>
              </a:rPr>
              <a:t>6:11 </a:t>
            </a:r>
            <a:r>
              <a:rPr lang="zh-CN" altLang="en-US" dirty="0" smtClean="0"/>
              <a:t>这</a:t>
            </a:r>
            <a:r>
              <a:rPr lang="zh-CN" altLang="en-US" dirty="0"/>
              <a:t>样，你们向罪也当看自己是死的。向神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在基督耶稣里</a:t>
            </a:r>
            <a:r>
              <a:rPr lang="zh-CN" altLang="en-US" dirty="0"/>
              <a:t>却当看自己是活的。 </a:t>
            </a:r>
            <a:endParaRPr lang="en-US" altLang="zh-CN" dirty="0" smtClean="0"/>
          </a:p>
          <a:p>
            <a:r>
              <a:rPr lang="en-US" altLang="zh-CN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</a:t>
            </a:r>
            <a:r>
              <a:rPr lang="en-US" altLang="zh-CN" sz="2800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6:11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Likewise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reckon ye also yourselves to be dead indeed unto sin, but alive unto God through Jesus Christ our Lord.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9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罪</a:t>
            </a:r>
            <a:r>
              <a:rPr lang="zh-CN" altLang="en-US" dirty="0"/>
              <a:t>不是我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7:20 </a:t>
            </a:r>
            <a:r>
              <a:rPr lang="zh-CN" altLang="en-US" dirty="0" smtClean="0"/>
              <a:t>若</a:t>
            </a:r>
            <a:r>
              <a:rPr lang="zh-CN" altLang="en-US" dirty="0"/>
              <a:t>我去作所不愿意作的，就不是我作的，乃是住在我里头的罪作的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7:20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if I do that I would not, it is no more I that do it, but sin that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dwelleth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in me.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私</a:t>
            </a:r>
            <a:r>
              <a:rPr lang="zh-CN" altLang="en-US" dirty="0" smtClean="0"/>
              <a:t>欲</a:t>
            </a:r>
            <a:r>
              <a:rPr lang="zh-CN" altLang="en-US" dirty="0"/>
              <a:t>生出罪来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各</a:t>
            </a:r>
            <a:r>
              <a:rPr lang="en-US" altLang="zh-CN" dirty="0" smtClean="0">
                <a:solidFill>
                  <a:schemeClr val="bg1"/>
                </a:solidFill>
              </a:rPr>
              <a:t>1:14 </a:t>
            </a:r>
            <a:r>
              <a:rPr lang="zh-CN" altLang="en-US" dirty="0" smtClean="0"/>
              <a:t>但</a:t>
            </a:r>
            <a:r>
              <a:rPr lang="zh-CN" altLang="en-US" dirty="0"/>
              <a:t>各人被试探，乃是被自己的私欲牵引诱惑的。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各</a:t>
            </a:r>
            <a:r>
              <a:rPr lang="en-US" altLang="zh-CN" dirty="0" smtClean="0">
                <a:solidFill>
                  <a:schemeClr val="bg1"/>
                </a:solidFill>
              </a:rPr>
              <a:t>1:15 </a:t>
            </a:r>
            <a:r>
              <a:rPr lang="zh-CN" altLang="en-US" dirty="0" smtClean="0"/>
              <a:t>私</a:t>
            </a:r>
            <a:r>
              <a:rPr lang="zh-CN" altLang="en-US" dirty="0"/>
              <a:t>欲既怀了胎，就生出罪来。罪既长成，就生出死来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1:14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every man is tempted, when he is drawn away of his own lust, and enticed. </a:t>
            </a:r>
          </a:p>
          <a:p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1:15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when lust hath conceived, it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forth sin: and sin, when it is finished,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forth death.</a:t>
            </a:r>
            <a:r>
              <a:rPr lang="en-US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里</a:t>
            </a:r>
            <a:r>
              <a:rPr lang="zh-CN" altLang="en-US" dirty="0" smtClean="0"/>
              <a:t>头</a:t>
            </a:r>
            <a:r>
              <a:rPr lang="zh-CN" altLang="en-US" dirty="0"/>
              <a:t>的</a:t>
            </a:r>
            <a:r>
              <a:rPr lang="zh-CN" altLang="en-US" dirty="0" smtClean="0"/>
              <a:t>泉</a:t>
            </a:r>
            <a:r>
              <a:rPr lang="zh-CN" altLang="en-US" dirty="0"/>
              <a:t>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4:13 </a:t>
            </a:r>
            <a:r>
              <a:rPr lang="zh-CN" altLang="en-US" dirty="0" smtClean="0"/>
              <a:t>耶</a:t>
            </a:r>
            <a:r>
              <a:rPr lang="zh-CN" altLang="en-US" dirty="0"/>
              <a:t>稣回答说，凡喝这水的，还要再渴。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4:14 </a:t>
            </a:r>
            <a:r>
              <a:rPr lang="zh-CN" altLang="en-US" dirty="0" smtClean="0"/>
              <a:t>人</a:t>
            </a:r>
            <a:r>
              <a:rPr lang="zh-CN" altLang="en-US" dirty="0"/>
              <a:t>若喝我所赐的水就永远不渴。我所赐的水，要在他里头成为泉源，直涌到永生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sz="2800" spc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4:13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Jesus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answered and said unto her, Whosoever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drinketh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of this water shall thirst again: </a:t>
            </a:r>
          </a:p>
          <a:p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4:14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whosoever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drinketh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of the water that I shall give him shall never thirst; but the water that I shall give him shall be in him a well of water springing up into everlasting life.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14218"/>
          <a:stretch/>
        </p:blipFill>
        <p:spPr bwMode="auto">
          <a:xfrm>
            <a:off x="4876800" y="1269872"/>
            <a:ext cx="2971800" cy="379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5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你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看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到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哪一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个？</a:t>
            </a:r>
            <a:endParaRPr lang="en-US" sz="4400" b="1" dirty="0">
              <a:solidFill>
                <a:srgbClr val="A5D02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79" name="Picture 2" descr="http://upload.wikimedia.org/wikipedia/commons/0/0c/Pioneer_plaque_man_upper_body_as_diagram_templ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917" y="1485900"/>
            <a:ext cx="2427283" cy="33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rallelogram 2"/>
          <p:cNvSpPr/>
          <p:nvPr/>
        </p:nvSpPr>
        <p:spPr>
          <a:xfrm rot="16200000">
            <a:off x="3733800" y="1562099"/>
            <a:ext cx="4876801" cy="3352801"/>
          </a:xfrm>
          <a:prstGeom prst="parallelogram">
            <a:avLst>
              <a:gd name="adj" fmla="val 2517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2" descr="http://upload.wikimedia.org/wikipedia/commons/0/0c/Pioneer_plaque_man_upper_body_as_diagram_templ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02833"/>
            <a:ext cx="2427283" cy="33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30268" b="33482"/>
          <a:stretch/>
        </p:blipFill>
        <p:spPr bwMode="auto">
          <a:xfrm>
            <a:off x="4419600" y="1468967"/>
            <a:ext cx="3429000" cy="375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46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乎恩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、因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着信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prstClr val="white"/>
                </a:solidFill>
              </a:rPr>
              <a:t>林前</a:t>
            </a:r>
            <a:r>
              <a:rPr lang="en-US" altLang="zh-CN" dirty="0">
                <a:solidFill>
                  <a:prstClr val="white"/>
                </a:solidFill>
              </a:rPr>
              <a:t>1:30 </a:t>
            </a:r>
            <a:r>
              <a:rPr lang="zh-CN" altLang="en-US" dirty="0"/>
              <a:t>但你们得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在基督耶稣里</a:t>
            </a:r>
            <a:r>
              <a:rPr lang="zh-CN" altLang="en-US" dirty="0"/>
              <a:t>，是本乎神，</a:t>
            </a:r>
            <a:r>
              <a:rPr lang="en-US" altLang="zh-CN" dirty="0" smtClean="0"/>
              <a:t>......</a:t>
            </a:r>
            <a:endParaRPr lang="en-US" altLang="zh-CN" dirty="0"/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en-US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Cor. 1:30 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But of him are ye </a:t>
            </a:r>
            <a:r>
              <a:rPr lang="en-US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 Jesus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......</a:t>
            </a:r>
          </a:p>
          <a:p>
            <a:pPr lvl="0">
              <a:buClr>
                <a:prstClr val="black">
                  <a:shade val="95000"/>
                </a:prstClr>
              </a:buClr>
            </a:pP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约一</a:t>
            </a:r>
            <a:r>
              <a:rPr lang="en-US" dirty="0" smtClean="0">
                <a:solidFill>
                  <a:schemeClr val="bg1"/>
                </a:solidFill>
              </a:rPr>
              <a:t>4:15 </a:t>
            </a:r>
            <a:r>
              <a:rPr lang="ja-JP" altLang="en-US" dirty="0" smtClean="0"/>
              <a:t>凡认耶稣为神儿子的，神就住在他里面，</a:t>
            </a:r>
            <a:r>
              <a:rPr lang="ja-JP" alt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他也住在神里面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US" altLang="ja-JP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4:15 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Whosoever 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shall confess that Jesus is the Son of God, God </a:t>
            </a:r>
            <a:r>
              <a:rPr lang="en-US" altLang="ja-JP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dwelleth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in him, and </a:t>
            </a:r>
            <a:r>
              <a:rPr lang="en-US" altLang="ja-JP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in God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在基督</a:t>
            </a:r>
            <a:r>
              <a:rPr lang="ja-JP" altLang="en-US" dirty="0" smtClean="0"/>
              <a:t>里成</a:t>
            </a:r>
            <a:r>
              <a:rPr lang="ja-JP" altLang="en-US" dirty="0"/>
              <a:t>为新造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472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林後</a:t>
            </a:r>
            <a:r>
              <a:rPr lang="en-US" altLang="ja-JP" dirty="0" smtClean="0">
                <a:solidFill>
                  <a:schemeClr val="bg1"/>
                </a:solidFill>
              </a:rPr>
              <a:t>5:17 </a:t>
            </a:r>
            <a:r>
              <a:rPr lang="zh-CN" altLang="en-US" dirty="0" smtClean="0"/>
              <a:t>若有人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在基督里</a:t>
            </a:r>
            <a:r>
              <a:rPr lang="zh-CN" altLang="en-US" dirty="0" smtClean="0"/>
              <a:t>，他就是</a:t>
            </a:r>
            <a:r>
              <a:rPr lang="zh-CN" altLang="en-US" u="sng" dirty="0" smtClean="0"/>
              <a:t>新造的人</a:t>
            </a:r>
            <a:r>
              <a:rPr lang="zh-CN" altLang="en-US" dirty="0" smtClean="0"/>
              <a:t>。旧事已过，都变成新的了。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Cor. 5:17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Therefore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if any man be </a:t>
            </a:r>
            <a:r>
              <a:rPr lang="en-US" altLang="zh-CN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he is 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a new creature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: old things are passed away; behold, all things are become new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zh-CN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在基督里得</a:t>
            </a:r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神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本性一切的</a:t>
            </a:r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丰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西</a:t>
            </a:r>
            <a:r>
              <a:rPr lang="en-US" altLang="zh-CN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2:9 </a:t>
            </a:r>
            <a:r>
              <a:rPr lang="zh-CN" altLang="en-US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因为神本性一切的丰盛都有形有体的居住在基督里面，</a:t>
            </a:r>
          </a:p>
          <a:p>
            <a:pPr>
              <a:lnSpc>
                <a:spcPct val="100000"/>
              </a:lnSpc>
            </a:pPr>
            <a:r>
              <a:rPr lang="ja-JP" altLang="en-US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西</a:t>
            </a:r>
            <a:r>
              <a:rPr lang="en-US" altLang="zh-CN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2:10 </a:t>
            </a:r>
            <a:r>
              <a:rPr lang="zh-CN" altLang="en-US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你</a:t>
            </a:r>
            <a:r>
              <a:rPr lang="zh-CN" alt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们</a:t>
            </a:r>
            <a:r>
              <a:rPr lang="zh-CN" altLang="en-US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在他里面</a:t>
            </a:r>
            <a:r>
              <a:rPr lang="zh-CN" alt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也</a:t>
            </a:r>
            <a:r>
              <a:rPr lang="zh-CN" altLang="en-US" u="sng" spc="0" dirty="0">
                <a:latin typeface="Calibri" panose="020F0502020204030204" pitchFamily="34" charset="0"/>
                <a:cs typeface="Calibri" panose="020F0502020204030204" pitchFamily="34" charset="0"/>
              </a:rPr>
              <a:t>得了丰盛</a:t>
            </a:r>
            <a:r>
              <a:rPr lang="zh-CN" alt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。他是各样执政掌权者的元首</a:t>
            </a:r>
            <a:r>
              <a:rPr lang="zh-CN" altLang="en-US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US" altLang="zh-CN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2:9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in him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dwelleth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all the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fulness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of the Godhead bodily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2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</a:t>
            </a: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2:10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ye are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 complete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him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which is the head of all principality and power:</a:t>
            </a:r>
            <a:endParaRPr lang="zh-CN" altLang="en-US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893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在基督里得一切福气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弗</a:t>
            </a:r>
            <a:r>
              <a:rPr lang="en-US" altLang="zh-CN" dirty="0" smtClean="0">
                <a:solidFill>
                  <a:schemeClr val="bg1"/>
                </a:solidFill>
              </a:rPr>
              <a:t>1:3 </a:t>
            </a:r>
            <a:r>
              <a:rPr lang="zh-CN" altLang="en-US" dirty="0" smtClean="0"/>
              <a:t>愿颂赞归与我们主耶稣基督的父神，他</a:t>
            </a:r>
            <a:r>
              <a:rPr lang="zh-CN" alt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在基督里</a:t>
            </a:r>
            <a:r>
              <a:rPr lang="zh-CN" altLang="en-US" dirty="0" smtClean="0"/>
              <a:t>，曾赐给我们天上</a:t>
            </a:r>
            <a:r>
              <a:rPr lang="zh-CN" altLang="en-US" u="sng" dirty="0" smtClean="0"/>
              <a:t>各样属灵的福气</a:t>
            </a:r>
            <a:r>
              <a:rPr lang="zh-CN" altLang="en-US" dirty="0" smtClean="0"/>
              <a:t>。 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1:3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Blessed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be the God and Father of our Lord Jesus Christ, who hath blessed us with 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all spiritual blessings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in heavenly places </a:t>
            </a:r>
            <a:r>
              <a:rPr lang="en-US" altLang="zh-CN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886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在基督里</a:t>
            </a:r>
            <a:r>
              <a:rPr lang="ja-JP" altLang="en-US" dirty="0" smtClean="0"/>
              <a:t>得</a:t>
            </a:r>
            <a:r>
              <a:rPr lang="zh-CN" altLang="en-US" dirty="0"/>
              <a:t>亲</a:t>
            </a:r>
            <a:r>
              <a:rPr lang="zh-CN" altLang="en-US" dirty="0" smtClean="0"/>
              <a:t>近</a:t>
            </a:r>
            <a:r>
              <a:rPr lang="zh-CN" altLang="en-US" dirty="0"/>
              <a:t>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弗</a:t>
            </a:r>
            <a:r>
              <a:rPr lang="en-US" altLang="zh-CN" dirty="0" smtClean="0">
                <a:solidFill>
                  <a:schemeClr val="bg1"/>
                </a:solidFill>
              </a:rPr>
              <a:t>2:13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zh-CN" altLang="en-US" dirty="0" smtClean="0"/>
              <a:t>你</a:t>
            </a:r>
            <a:r>
              <a:rPr lang="zh-CN" altLang="en-US" dirty="0"/>
              <a:t>们从前远离神的人，如今却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在基督耶稣里</a:t>
            </a:r>
            <a:r>
              <a:rPr lang="zh-CN" altLang="en-US" dirty="0"/>
              <a:t>，靠着祂的血，已经得亲近了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2:13 [NIV]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altLang="zh-CN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 Jesus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you who once were far away have been brought near by the blood of Christ.</a:t>
            </a:r>
            <a:endParaRPr lang="en-US" altLang="zh-CN" sz="2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23900"/>
            <a:ext cx="8839200" cy="4191000"/>
          </a:xfrm>
        </p:spPr>
        <p:txBody>
          <a:bodyPr/>
          <a:lstStyle/>
          <a:p>
            <a:r>
              <a:rPr lang="zh-CN" altLang="en-US" sz="4800" dirty="0"/>
              <a:t>人类最根本的问</a:t>
            </a:r>
            <a:r>
              <a:rPr lang="zh-CN" altLang="en-US" sz="4800" dirty="0" smtClean="0"/>
              <a:t>题</a:t>
            </a:r>
            <a:r>
              <a:rPr lang="en-US" altLang="zh-CN" sz="4800" dirty="0" smtClean="0"/>
              <a:t>:</a:t>
            </a:r>
            <a:br>
              <a:rPr lang="en-US" altLang="zh-CN" sz="4800" dirty="0" smtClean="0"/>
            </a:br>
            <a:r>
              <a:rPr lang="ja-JP" altLang="en-US" sz="4800" dirty="0"/>
              <a:t>罪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6527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52593</TotalTime>
  <Words>2232</Words>
  <Application>Microsoft Office PowerPoint</Application>
  <PresentationFormat>On-screen Show (16:10)</PresentationFormat>
  <Paragraphs>191</Paragraphs>
  <Slides>33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PMingLiU-ExtB</vt:lpstr>
      <vt:lpstr>Book Antiqua</vt:lpstr>
      <vt:lpstr>Calibri</vt:lpstr>
      <vt:lpstr>Wingdings 3</vt:lpstr>
      <vt:lpstr>Wingdings</vt:lpstr>
      <vt:lpstr>宋体</vt:lpstr>
      <vt:lpstr>Lucida Sans</vt:lpstr>
      <vt:lpstr>ＭＳ Ｐゴシック</vt:lpstr>
      <vt:lpstr>Wingdings 2</vt:lpstr>
      <vt:lpstr>DFKai-SB</vt:lpstr>
      <vt:lpstr>Apex</vt:lpstr>
      <vt:lpstr>1_Apex</vt:lpstr>
      <vt:lpstr>2_Apex</vt:lpstr>
      <vt:lpstr>PowerPoint Presentation</vt:lpstr>
      <vt:lpstr>在基督里就不犯罪</vt:lpstr>
      <vt:lpstr>PowerPoint Presentation</vt:lpstr>
      <vt:lpstr>本乎恩、因着信</vt:lpstr>
      <vt:lpstr>在基督里成为新造</vt:lpstr>
      <vt:lpstr>在基督里得神本性一切的丰盛</vt:lpstr>
      <vt:lpstr>在基督里得一切福气</vt:lpstr>
      <vt:lpstr>在基督里得亲近神</vt:lpstr>
      <vt:lpstr>人类最根本的问题: 罪</vt:lpstr>
      <vt:lpstr>都是罪人</vt:lpstr>
      <vt:lpstr>人的处境</vt:lpstr>
      <vt:lpstr>与生命之源隔绝</vt:lpstr>
      <vt:lpstr>PowerPoint Presentation</vt:lpstr>
      <vt:lpstr>好消息</vt:lpstr>
      <vt:lpstr>救赎的方法：在基督里</vt:lpstr>
      <vt:lpstr>在亚当里是死的</vt:lpstr>
      <vt:lpstr>PowerPoint Presentation</vt:lpstr>
      <vt:lpstr>PowerPoint Presentation</vt:lpstr>
      <vt:lpstr>PowerPoint Presentation</vt:lpstr>
      <vt:lpstr>在基督里得饶恕</vt:lpstr>
      <vt:lpstr>在基督里不定罪</vt:lpstr>
      <vt:lpstr>在基督里有基督的义</vt:lpstr>
      <vt:lpstr>在基督里就不犯罪</vt:lpstr>
      <vt:lpstr>从神生的就不犯罪</vt:lpstr>
      <vt:lpstr>已脱离罪和死的律</vt:lpstr>
      <vt:lpstr>为什么这不是我的经历？</vt:lpstr>
      <vt:lpstr>在基督里旧人已死</vt:lpstr>
      <vt:lpstr>PowerPoint Presentation</vt:lpstr>
      <vt:lpstr>你是死还是活？</vt:lpstr>
      <vt:lpstr>罪不是我</vt:lpstr>
      <vt:lpstr>私欲生出罪来</vt:lpstr>
      <vt:lpstr>里头的泉源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憑信心或憑眼見?</dc:title>
  <dc:creator>Chu, Chris C [E CPE]</dc:creator>
  <cp:lastModifiedBy>cnchu</cp:lastModifiedBy>
  <cp:revision>892</cp:revision>
  <cp:lastPrinted>2012-06-24T01:35:32Z</cp:lastPrinted>
  <dcterms:created xsi:type="dcterms:W3CDTF">2006-08-16T00:00:00Z</dcterms:created>
  <dcterms:modified xsi:type="dcterms:W3CDTF">2014-06-08T14:39:24Z</dcterms:modified>
</cp:coreProperties>
</file>