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34"/>
  </p:notesMasterIdLst>
  <p:handoutMasterIdLst>
    <p:handoutMasterId r:id="rId35"/>
  </p:handoutMasterIdLst>
  <p:sldIdLst>
    <p:sldId id="745" r:id="rId5"/>
    <p:sldId id="1037" r:id="rId6"/>
    <p:sldId id="1100" r:id="rId7"/>
    <p:sldId id="1101" r:id="rId8"/>
    <p:sldId id="1099" r:id="rId9"/>
    <p:sldId id="1127" r:id="rId10"/>
    <p:sldId id="1102" r:id="rId11"/>
    <p:sldId id="1097" r:id="rId12"/>
    <p:sldId id="1091" r:id="rId13"/>
    <p:sldId id="1093" r:id="rId14"/>
    <p:sldId id="1092" r:id="rId15"/>
    <p:sldId id="1095" r:id="rId16"/>
    <p:sldId id="1118" r:id="rId17"/>
    <p:sldId id="1123" r:id="rId18"/>
    <p:sldId id="1059" r:id="rId19"/>
    <p:sldId id="1053" r:id="rId20"/>
    <p:sldId id="1077" r:id="rId21"/>
    <p:sldId id="1056" r:id="rId22"/>
    <p:sldId id="1119" r:id="rId23"/>
    <p:sldId id="1120" r:id="rId24"/>
    <p:sldId id="1128" r:id="rId25"/>
    <p:sldId id="1071" r:id="rId26"/>
    <p:sldId id="1040" r:id="rId27"/>
    <p:sldId id="1117" r:id="rId28"/>
    <p:sldId id="1116" r:id="rId29"/>
    <p:sldId id="1129" r:id="rId30"/>
    <p:sldId id="1109" r:id="rId31"/>
    <p:sldId id="1110" r:id="rId32"/>
    <p:sldId id="1121" r:id="rId33"/>
  </p:sldIdLst>
  <p:sldSz cx="9144000" cy="5715000" type="screen16x10"/>
  <p:notesSz cx="6858000" cy="9296400"/>
  <p:embeddedFontLst>
    <p:embeddedFont>
      <p:font typeface="DFKai-SB" panose="03000509000000000000" pitchFamily="65" charset="-120"/>
      <p:regular r:id="rId36"/>
    </p:embeddedFont>
    <p:embeddedFont>
      <p:font typeface="ＭＳ Ｐゴシック" panose="020B0600070205080204" pitchFamily="34" charset="-128"/>
      <p:regular r:id="rId37"/>
    </p:embeddedFont>
    <p:embeddedFont>
      <p:font typeface="PMingLiU-ExtB" panose="02020500000000000000" pitchFamily="18" charset="-120"/>
      <p:regular r:id="rId38"/>
    </p:embeddedFont>
    <p:embeddedFont>
      <p:font typeface="Lucida Sans" panose="020B0602030504020204" pitchFamily="34" charset="0"/>
      <p:regular r:id="rId39"/>
      <p:bold r:id="rId40"/>
      <p:italic r:id="rId41"/>
      <p:boldItalic r:id="rId42"/>
    </p:embeddedFont>
    <p:embeddedFont>
      <p:font typeface="宋体" panose="02010600030101010101" pitchFamily="2" charset="-122"/>
      <p:regular r:id="rId43"/>
    </p:embeddedFont>
    <p:embeddedFont>
      <p:font typeface="微软雅黑" panose="020B0503020204020204" pitchFamily="34" charset="-122"/>
      <p:regular r:id="rId44"/>
      <p:bold r:id="rId45"/>
    </p:embeddedFont>
    <p:embeddedFont>
      <p:font typeface="Wingdings 3" panose="05040102010807070707" pitchFamily="18" charset="2"/>
      <p:regular r:id="rId46"/>
    </p:embeddedFont>
    <p:embeddedFont>
      <p:font typeface="Book Antiqua" panose="02040602050305030304" pitchFamily="18" charset="0"/>
      <p:regular r:id="rId47"/>
      <p:bold r:id="rId48"/>
      <p:italic r:id="rId49"/>
      <p:boldItalic r:id="rId50"/>
    </p:embeddedFont>
    <p:embeddedFont>
      <p:font typeface="新細明體" panose="02020500000000000000" pitchFamily="18" charset="-120"/>
      <p:regular r:id="rId51"/>
    </p:embeddedFont>
    <p:embeddedFont>
      <p:font typeface="Wingdings 2" panose="05020102010507070707" pitchFamily="18" charset="2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E"/>
    <a:srgbClr val="0000AD"/>
    <a:srgbClr val="0000AC"/>
    <a:srgbClr val="0000B0"/>
    <a:srgbClr val="0000B2"/>
    <a:srgbClr val="0000B8"/>
    <a:srgbClr val="000099"/>
    <a:srgbClr val="0000CC"/>
    <a:srgbClr val="0000FF"/>
    <a:srgbClr val="FF8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2" autoAdjust="0"/>
    <p:restoredTop sz="75789" autoAdjust="0"/>
  </p:normalViewPr>
  <p:slideViewPr>
    <p:cSldViewPr>
      <p:cViewPr varScale="1">
        <p:scale>
          <a:sx n="63" d="100"/>
          <a:sy n="63" d="100"/>
        </p:scale>
        <p:origin x="-830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29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F31F-BE30-4814-AA77-189126037C40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9A598-CC37-404E-AC15-FD60113B7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46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29F1-0EF1-4695-86E3-503B1F6B30F5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B0DD9-91FC-4A36-9006-B7AE5D6A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1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Looks simple, yet profound</a:t>
            </a:r>
          </a:p>
          <a:p>
            <a:r>
              <a:rPr lang="en-US" baseline="0" dirty="0" smtClean="0"/>
              <a:t>Commonly used: member of church family – miss out a lot!</a:t>
            </a:r>
          </a:p>
          <a:p>
            <a:r>
              <a:rPr lang="en-US" baseline="0" dirty="0" smtClean="0"/>
              <a:t>&gt;20 </a:t>
            </a:r>
            <a:r>
              <a:rPr lang="en-US" baseline="0" dirty="0" err="1" smtClean="0"/>
              <a:t>yrs</a:t>
            </a:r>
            <a:r>
              <a:rPr lang="en-US" baseline="0" dirty="0" smtClean="0"/>
              <a:t>, Never heard any sermon on it</a:t>
            </a:r>
          </a:p>
          <a:p>
            <a:r>
              <a:rPr lang="en-US" baseline="0" dirty="0" smtClean="0"/>
              <a:t>Our church starts recently, ZY preaching; Want deeper</a:t>
            </a:r>
          </a:p>
          <a:p>
            <a:r>
              <a:rPr lang="en-US" baseline="0" dirty="0" smtClean="0"/>
              <a:t>Today: New creature</a:t>
            </a:r>
          </a:p>
          <a:p>
            <a:r>
              <a:rPr lang="en-US" baseline="0" dirty="0" smtClean="0"/>
              <a:t>Pray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life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in Him, He in Us.</a:t>
            </a:r>
          </a:p>
          <a:p>
            <a:r>
              <a:rPr lang="en-US" altLang="zh-CN" i="1" dirty="0" smtClean="0"/>
              <a:t>JC</a:t>
            </a:r>
            <a:r>
              <a:rPr lang="en-US" altLang="zh-CN" i="1" baseline="0" dirty="0" smtClean="0"/>
              <a:t> lives thru us to accomplish his work.</a:t>
            </a: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1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Love and submission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不再是两个人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1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Branch in vine, vine’s life</a:t>
            </a:r>
            <a:r>
              <a:rPr lang="en-US" baseline="0" dirty="0" smtClean="0"/>
              <a:t> in branch</a:t>
            </a:r>
          </a:p>
          <a:p>
            <a:r>
              <a:rPr lang="en-US" i="1" dirty="0" smtClean="0"/>
              <a:t>Source of life, can’t live without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Life, but anything</a:t>
            </a:r>
            <a:r>
              <a:rPr lang="en-US" baseline="0" dirty="0" smtClean="0"/>
              <a:t> more concrete?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</a:t>
            </a:r>
            <a:r>
              <a:rPr lang="en-US" baseline="0" dirty="0" smtClean="0"/>
              <a:t> is God.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</a:p>
          <a:p>
            <a:r>
              <a:rPr lang="en-US" dirty="0" smtClean="0"/>
              <a:t>in Christ,</a:t>
            </a:r>
            <a:r>
              <a:rPr lang="en-US" baseline="0" dirty="0" smtClean="0"/>
              <a:t> none outside of Christ</a:t>
            </a:r>
            <a:endParaRPr lang="en-US" dirty="0" smtClean="0"/>
          </a:p>
          <a:p>
            <a:r>
              <a:rPr lang="en-US" dirty="0" smtClean="0"/>
              <a:t>spiritual, but</a:t>
            </a:r>
            <a:r>
              <a:rPr lang="en-US" baseline="0" dirty="0" smtClean="0"/>
              <a:t> can experience with faith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manifested in physical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</a:t>
            </a:r>
            <a:r>
              <a:rPr lang="en-US" baseline="0" dirty="0" smtClean="0"/>
              <a:t> </a:t>
            </a:r>
            <a:r>
              <a:rPr lang="en-US" altLang="zh-CN" dirty="0" smtClean="0"/>
              <a:t>1:5 </a:t>
            </a:r>
            <a:r>
              <a:rPr lang="zh-CN" altLang="en-US" dirty="0" smtClean="0"/>
              <a:t>你们中间若有缺少智慧的、应当求那厚赐与众人、也不斥责人的　神、主就必赐给他。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Christian</a:t>
            </a:r>
            <a:r>
              <a:rPr lang="en-US" baseline="0" dirty="0" smtClean="0"/>
              <a:t> life should be victorious.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Salvation: Save us from 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Past: new beginning, another chance</a:t>
            </a:r>
          </a:p>
          <a:p>
            <a:r>
              <a:rPr lang="en-US" dirty="0" smtClean="0"/>
              <a:t>new creature, no</a:t>
            </a:r>
            <a:r>
              <a:rPr lang="en-US" baseline="0" dirty="0" smtClean="0"/>
              <a:t> longer the same life</a:t>
            </a:r>
          </a:p>
          <a:p>
            <a:r>
              <a:rPr lang="en-US" baseline="0" dirty="0" smtClean="0"/>
              <a:t>Key: In Christ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giving up my right to hurt you, for hurting me.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wipe the slate clean, to pardon, to cancel a debt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 has paid the debt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full. (God’s righteousness satisfied)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Strong’s: an adverse sentence (the verdict)</a:t>
            </a:r>
          </a:p>
          <a:p>
            <a:r>
              <a:rPr lang="en-US" altLang="zh-CN" dirty="0" err="1" smtClean="0"/>
              <a:t>Dict</a:t>
            </a:r>
            <a:r>
              <a:rPr lang="en-US" altLang="zh-CN" dirty="0" smtClean="0"/>
              <a:t>:</a:t>
            </a:r>
            <a:r>
              <a:rPr lang="en-US" altLang="zh-CN" baseline="0" dirty="0" smtClean="0"/>
              <a:t> </a:t>
            </a:r>
            <a:r>
              <a:rPr lang="zh-CN" altLang="en-US" dirty="0" smtClean="0"/>
              <a:t>谴责 </a:t>
            </a:r>
            <a:r>
              <a:rPr lang="en-US" altLang="zh-CN" dirty="0" smtClean="0"/>
              <a:t>, strong disapproval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强烈不满</a:t>
            </a:r>
            <a:endParaRPr lang="en-US" altLang="zh-CN" dirty="0" smtClean="0"/>
          </a:p>
          <a:p>
            <a:r>
              <a:rPr lang="en-US" dirty="0" smtClean="0"/>
              <a:t>Forgive: Your sins in the past</a:t>
            </a:r>
          </a:p>
          <a:p>
            <a:r>
              <a:rPr lang="en-US" dirty="0" smtClean="0"/>
              <a:t>No condemnation:</a:t>
            </a:r>
            <a:r>
              <a:rPr lang="en-US" baseline="0" dirty="0" smtClean="0"/>
              <a:t> Your being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称</a:t>
            </a:r>
            <a:r>
              <a:rPr lang="zh-CN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义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ja-JP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成为义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神的义</a:t>
            </a:r>
            <a:r>
              <a:rPr lang="en-US" altLang="zh-CN" baseline="0" dirty="0" smtClean="0"/>
              <a:t> (one interpretation: </a:t>
            </a:r>
            <a:r>
              <a:rPr lang="en-US" altLang="zh-CN" dirty="0" smtClean="0"/>
              <a:t>Christ himself)</a:t>
            </a:r>
          </a:p>
          <a:p>
            <a:r>
              <a:rPr lang="en-US" dirty="0" smtClean="0"/>
              <a:t>People</a:t>
            </a:r>
            <a:r>
              <a:rPr lang="en-US" baseline="0" dirty="0" smtClean="0"/>
              <a:t> want to be </a:t>
            </a:r>
            <a:r>
              <a:rPr lang="ja-JP" altLang="en-US" baseline="0" dirty="0" smtClean="0"/>
              <a:t>被肯定</a:t>
            </a:r>
            <a:r>
              <a:rPr lang="en-US" altLang="ja-JP" baseline="0" dirty="0" smtClean="0"/>
              <a:t>, </a:t>
            </a:r>
            <a:r>
              <a:rPr lang="ja-JP" altLang="en-US" baseline="0" dirty="0" smtClean="0"/>
              <a:t>被接纳</a:t>
            </a:r>
            <a:endParaRPr lang="en-US" altLang="ja-JP" baseline="0" dirty="0" smtClean="0"/>
          </a:p>
          <a:p>
            <a:r>
              <a:rPr lang="en-US" baseline="0" dirty="0" smtClean="0"/>
              <a:t>Usually, from parents, spouses, friends.</a:t>
            </a:r>
          </a:p>
          <a:p>
            <a:r>
              <a:rPr lang="en-US" baseline="0" dirty="0" smtClean="0"/>
              <a:t>Hurt if some said you </a:t>
            </a:r>
            <a:r>
              <a:rPr lang="zh-CN" altLang="en-US" baseline="0" dirty="0" smtClean="0"/>
              <a:t>错</a:t>
            </a:r>
            <a:r>
              <a:rPr lang="en-US" altLang="zh-CN" baseline="0" dirty="0" smtClean="0"/>
              <a:t>, </a:t>
            </a:r>
            <a:r>
              <a:rPr lang="zh-CN" altLang="en-US" baseline="0" dirty="0" smtClean="0"/>
              <a:t>不成</a:t>
            </a:r>
            <a:r>
              <a:rPr lang="en-US" altLang="zh-CN" baseline="0" dirty="0" smtClean="0"/>
              <a:t>, </a:t>
            </a:r>
            <a:r>
              <a:rPr lang="ja-JP" altLang="en-US" baseline="0" dirty="0" smtClean="0"/>
              <a:t>无用</a:t>
            </a:r>
            <a:endParaRPr lang="en-US" altLang="ja-JP" baseline="0" dirty="0" smtClean="0"/>
          </a:p>
          <a:p>
            <a:r>
              <a:rPr lang="en-US" baseline="0" dirty="0" smtClean="0"/>
              <a:t>Know God is center of universal. Want God’s </a:t>
            </a:r>
            <a:r>
              <a:rPr lang="ja-JP" altLang="en-US" baseline="0" dirty="0" smtClean="0"/>
              <a:t>肯定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Christ:</a:t>
            </a:r>
            <a:r>
              <a:rPr lang="zh-CN" altLang="en-US" sz="1200" dirty="0" smtClean="0"/>
              <a:t>义人</a:t>
            </a:r>
            <a:endParaRPr lang="en-US" altLang="zh-CN" sz="1200" dirty="0" smtClean="0"/>
          </a:p>
          <a:p>
            <a:r>
              <a:rPr lang="en-US" sz="1200" dirty="0" smtClean="0"/>
              <a:t>Old man: dead</a:t>
            </a:r>
          </a:p>
          <a:p>
            <a:r>
              <a:rPr lang="en-US" sz="1200" dirty="0" smtClean="0"/>
              <a:t>Key</a:t>
            </a:r>
            <a:r>
              <a:rPr lang="en-US" sz="1200" baseline="0" dirty="0" smtClean="0"/>
              <a:t>: how to see yourself</a:t>
            </a:r>
          </a:p>
          <a:p>
            <a:r>
              <a:rPr lang="en-US" sz="1200" baseline="0" dirty="0" smtClean="0"/>
              <a:t>Need revelation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7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Knowing the meaning of In Christ....</a:t>
            </a:r>
          </a:p>
          <a:p>
            <a:r>
              <a:rPr lang="en-US" sz="1200" dirty="0" smtClean="0"/>
              <a:t>old</a:t>
            </a:r>
            <a:r>
              <a:rPr lang="en-US" sz="1200" baseline="0" dirty="0" smtClean="0"/>
              <a:t> man die</a:t>
            </a:r>
          </a:p>
          <a:p>
            <a:r>
              <a:rPr lang="en-US" sz="1200" baseline="0" dirty="0" smtClean="0"/>
              <a:t>Christ lives thru me</a:t>
            </a:r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longer look at </a:t>
            </a:r>
            <a:r>
              <a:rPr lang="zh-CN" altLang="en-US" sz="1200" dirty="0" smtClean="0"/>
              <a:t>肉体 </a:t>
            </a:r>
            <a:r>
              <a:rPr lang="en-US" altLang="zh-CN" sz="1200" dirty="0" smtClean="0"/>
              <a:t>(physical,</a:t>
            </a:r>
            <a:r>
              <a:rPr lang="en-US" altLang="zh-CN" sz="1200" baseline="0" dirty="0" smtClean="0"/>
              <a:t> outer part)</a:t>
            </a:r>
          </a:p>
          <a:p>
            <a:r>
              <a:rPr lang="en-US" altLang="zh-CN" sz="1200" baseline="0" dirty="0" smtClean="0"/>
              <a:t>Look into spirit.</a:t>
            </a:r>
            <a:endParaRPr lang="en-US" altLang="zh-CN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Dead in old creation</a:t>
            </a:r>
          </a:p>
          <a:p>
            <a:r>
              <a:rPr lang="en-US" baseline="0" dirty="0" smtClean="0"/>
              <a:t>Alive in Christ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were dead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JC</a:t>
            </a:r>
            <a:r>
              <a:rPr lang="en-US" baseline="0" dirty="0" smtClean="0"/>
              <a:t> mission: have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born</a:t>
            </a:r>
            <a:r>
              <a:rPr lang="en-US" baseline="0" dirty="0" smtClean="0"/>
              <a:t> of God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New creature,</a:t>
            </a:r>
            <a:r>
              <a:rPr lang="zh-CN" altLang="en-US" dirty="0" smtClean="0"/>
              <a:t>更丰盛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to be</a:t>
            </a:r>
            <a:r>
              <a:rPr lang="en-US" baseline="0" dirty="0" smtClean="0"/>
              <a:t> a Christian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08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Union with Christ</a:t>
            </a:r>
          </a:p>
          <a:p>
            <a:r>
              <a:rPr lang="en-US" dirty="0" smtClean="0"/>
              <a:t>US: </a:t>
            </a:r>
            <a:r>
              <a:rPr lang="zh-CN" altLang="en-US" dirty="0" smtClean="0"/>
              <a:t>信</a:t>
            </a:r>
            <a:endParaRPr lang="en-US" altLang="zh-CN" dirty="0" smtClean="0"/>
          </a:p>
          <a:p>
            <a:r>
              <a:rPr lang="zh-TW" altLang="en-US" dirty="0" smtClean="0"/>
              <a:t>Ｃｈｒｉｓｔ</a:t>
            </a:r>
            <a:r>
              <a:rPr lang="en-US" altLang="zh-TW" dirty="0" smtClean="0"/>
              <a:t>:</a:t>
            </a:r>
            <a:r>
              <a:rPr lang="en-US" altLang="zh-TW" baseline="0" dirty="0" smtClean="0"/>
              <a:t> baptize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道再一次成为肉身</a:t>
            </a:r>
            <a:endParaRPr lang="en-US" altLang="zh-CN" dirty="0" smtClean="0"/>
          </a:p>
          <a:p>
            <a:r>
              <a:rPr lang="zh-CN" altLang="en-US" dirty="0" smtClean="0"/>
              <a:t>新生的样式 </a:t>
            </a:r>
            <a:r>
              <a:rPr lang="en-US" altLang="zh-CN" dirty="0" smtClean="0"/>
              <a:t>not baby</a:t>
            </a:r>
          </a:p>
          <a:p>
            <a:r>
              <a:rPr lang="en-US" dirty="0" smtClean="0"/>
              <a:t>4 pictures to help us to understand </a:t>
            </a:r>
            <a:r>
              <a:rPr lang="ja-JP" altLang="en-US" dirty="0" smtClean="0"/>
              <a:t>归入基督 </a:t>
            </a:r>
            <a:r>
              <a:rPr lang="en-US" altLang="ja-JP" dirty="0" smtClean="0"/>
              <a:t>/</a:t>
            </a:r>
            <a:r>
              <a:rPr lang="zh-CN" altLang="en-US" dirty="0" smtClean="0"/>
              <a:t>在基督里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JC’s death related to us</a:t>
            </a:r>
          </a:p>
          <a:p>
            <a:r>
              <a:rPr lang="en-US" i="1" baseline="0" dirty="0" smtClean="0"/>
              <a:t>His experience becomes ours.</a:t>
            </a:r>
            <a:endParaRPr lang="en-US" i="1" dirty="0" smtClean="0"/>
          </a:p>
          <a:p>
            <a:r>
              <a:rPr lang="en-US" dirty="0" smtClean="0"/>
              <a:t>Representative</a:t>
            </a:r>
          </a:p>
          <a:p>
            <a:r>
              <a:rPr lang="ja-JP" altLang="en-US" dirty="0" smtClean="0"/>
              <a:t>种族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Christian: </a:t>
            </a:r>
            <a:r>
              <a:rPr lang="zh-CN" altLang="en-US" dirty="0" smtClean="0"/>
              <a:t>一身</a:t>
            </a:r>
            <a:endParaRPr lang="en-US" altLang="zh-CN" dirty="0" smtClean="0"/>
          </a:p>
          <a:p>
            <a:r>
              <a:rPr lang="en-US" dirty="0" smtClean="0"/>
              <a:t>One Christian: </a:t>
            </a:r>
            <a:r>
              <a:rPr lang="zh-CN" altLang="en-US" dirty="0" smtClean="0"/>
              <a:t>肢体</a:t>
            </a:r>
            <a:endParaRPr lang="en-US" altLang="zh-CN" dirty="0" smtClean="0"/>
          </a:p>
          <a:p>
            <a:endParaRPr lang="en-US" altLang="zh-CN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14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609600"/>
          </a:xfrm>
        </p:spPr>
        <p:txBody>
          <a:bodyPr/>
          <a:lstStyle>
            <a:lvl1pPr>
              <a:defRPr sz="4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839200" cy="4724400"/>
          </a:xfrm>
        </p:spPr>
        <p:txBody>
          <a:bodyPr>
            <a:normAutofit/>
          </a:bodyPr>
          <a:lstStyle>
            <a:lvl1pPr marL="137160" indent="0">
              <a:lnSpc>
                <a:spcPct val="86000"/>
              </a:lnSpc>
              <a:spcBef>
                <a:spcPts val="600"/>
              </a:spcBef>
              <a:buNone/>
              <a:defRPr sz="36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1pPr>
            <a:lvl2pPr marL="585216" indent="0">
              <a:lnSpc>
                <a:spcPct val="86000"/>
              </a:lnSpc>
              <a:spcBef>
                <a:spcPts val="600"/>
              </a:spcBef>
              <a:buNone/>
              <a:defRPr sz="32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2pPr>
            <a:lvl3pPr marL="905256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3pPr>
            <a:lvl4pPr marL="1170432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4pPr>
            <a:lvl5pPr marL="1362456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3289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089824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7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279263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1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8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5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5334000"/>
          </a:xfrm>
        </p:spPr>
        <p:txBody>
          <a:bodyPr/>
          <a:lstStyle>
            <a:lvl1pPr marL="137160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1pPr>
            <a:lvl2pPr marL="58521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2pPr>
            <a:lvl3pPr marL="9052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3pPr>
            <a:lvl4pPr marL="1170432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4pPr>
            <a:lvl5pPr marL="13624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6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528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5334000"/>
          </a:xfrm>
        </p:spPr>
        <p:txBody>
          <a:bodyPr/>
          <a:lstStyle>
            <a:lvl1pPr marL="137160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1pPr>
            <a:lvl2pPr marL="58521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2pPr>
            <a:lvl3pPr marL="9052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3pPr>
            <a:lvl4pPr marL="1170432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4pPr>
            <a:lvl5pPr marL="13624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672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6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6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8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3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089824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5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8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5/25/2014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9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47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20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5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75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4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4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21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0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67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5"/>
            <a:ext cx="3008314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20"/>
            <a:ext cx="3008314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98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39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90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6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279263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5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78065"/>
            <a:ext cx="86868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905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4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0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9525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905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69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0" indent="0" algn="ctr" rtl="0" eaLnBrk="1" latinLnBrk="0" hangingPunct="1">
        <a:spcBef>
          <a:spcPct val="0"/>
        </a:spcBef>
        <a:buFont typeface="Arial" pitchFamily="34" charset="0"/>
        <a:buNone/>
        <a:defRPr kumimoji="0" sz="44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DFKai-SB" pitchFamily="65" charset="-120"/>
          <a:ea typeface="DFKai-SB" pitchFamily="65" charset="-120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4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0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78065"/>
            <a:ext cx="86868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905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8943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4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0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Subtitle 2"/>
          <p:cNvSpPr txBox="1">
            <a:spLocks/>
          </p:cNvSpPr>
          <p:nvPr/>
        </p:nvSpPr>
        <p:spPr>
          <a:xfrm>
            <a:off x="5486400" y="4610100"/>
            <a:ext cx="2057400" cy="592062"/>
          </a:xfrm>
          <a:prstGeom prst="rect">
            <a:avLst/>
          </a:prstGeom>
        </p:spPr>
        <p:txBody>
          <a:bodyPr vert="horz">
            <a:noAutofit/>
          </a:bodyPr>
          <a:lstStyle>
            <a:lvl1pPr marL="13716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44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1pPr>
            <a:lvl2pPr marL="5852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40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2pPr>
            <a:lvl3pPr marL="90525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3pPr>
            <a:lvl4pPr marL="1170432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4pPr>
            <a:lvl5pPr marL="1362456" indent="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5/25/2014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7200" y="1257300"/>
            <a:ext cx="4419600" cy="2895600"/>
          </a:xfrm>
          <a:prstGeom prst="rect">
            <a:avLst/>
          </a:prstGeom>
          <a:noFill/>
          <a:effectLst/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spc="-3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在基督</a:t>
            </a:r>
            <a:r>
              <a:rPr lang="zh-CN" altLang="en-US" sz="6000" spc="-3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里 </a:t>
            </a:r>
            <a:r>
              <a:rPr lang="en-US" altLang="zh-CN" sz="6000" spc="-3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(1):</a:t>
            </a:r>
          </a:p>
          <a:p>
            <a:r>
              <a:rPr lang="ja-JP" altLang="en-US" sz="6000" spc="-300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成为新</a:t>
            </a:r>
            <a:r>
              <a:rPr lang="ja-JP" altLang="en-US" sz="6000" spc="-3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造</a:t>
            </a:r>
            <a:r>
              <a:rPr lang="zh-CN" altLang="en-US" sz="6000" spc="-3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 </a:t>
            </a:r>
            <a:endParaRPr lang="en-US" altLang="zh-CN" sz="6000" spc="-300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endParaRPr lang="en-US" altLang="ja-JP" sz="4400" spc="-300" dirty="0" smtClean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ja-JP" altLang="en-US" sz="4400" spc="-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哥</a:t>
            </a:r>
            <a:r>
              <a:rPr lang="ja-JP" altLang="en-US" sz="4400" spc="-3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林多后書 </a:t>
            </a:r>
            <a:r>
              <a:rPr lang="en-US" altLang="ja-JP" sz="4400" spc="-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5:17</a:t>
            </a:r>
            <a:endParaRPr lang="en-US" altLang="zh-CN" sz="6000" spc="-300" dirty="0" smtClean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570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7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r="14218"/>
          <a:stretch/>
        </p:blipFill>
        <p:spPr bwMode="auto">
          <a:xfrm>
            <a:off x="2864458" y="1016000"/>
            <a:ext cx="35481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35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(2) </a:t>
            </a:r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在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基</a:t>
            </a:r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督里</a:t>
            </a:r>
            <a:r>
              <a:rPr lang="en-US" altLang="zh-CN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: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身子与肢体</a:t>
            </a:r>
            <a:endParaRPr lang="en-US" sz="4400" b="1" dirty="0">
              <a:solidFill>
                <a:srgbClr val="A5D028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59886" y="1747159"/>
            <a:ext cx="3003768" cy="3624941"/>
            <a:chOff x="4976878" y="1747159"/>
            <a:chExt cx="3003768" cy="3624941"/>
          </a:xfrm>
        </p:grpSpPr>
        <p:pic>
          <p:nvPicPr>
            <p:cNvPr id="16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224700" y="1864180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418016" y="174715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637409" y="174715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825317" y="181333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731362" y="202424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569789" y="202424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368075" y="2075090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230108" y="231209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919270" y="2158217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825316" y="2369127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662597" y="2386072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475834" y="2386072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180167" y="267082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368074" y="2596982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569789" y="269852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757697" y="269852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019209" y="2580038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113163" y="285345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928722" y="2912524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731363" y="3035170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458005" y="300185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270097" y="3091163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086213" y="3001281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5908346" y="3238500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098678" y="342367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364051" y="3421144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601541" y="3282951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905464" y="3334345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119735" y="324849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186161" y="363458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016442" y="3560264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763681" y="3560264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507586" y="3673056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245175" y="3723894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004723" y="3723894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5890979" y="398126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171205" y="4043225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413633" y="4010582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669726" y="3930658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928361" y="3929842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150992" y="395967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5730665" y="2367890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5877762" y="2106178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088816" y="4314923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808934" y="4258017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568642" y="4264785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287926" y="4313870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030904" y="4264785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5877762" y="4567535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171204" y="4612488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458005" y="4566161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714980" y="4576974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987310" y="461399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042200" y="1890278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077250" y="223515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5779392" y="495027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027112" y="4880964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313441" y="4880964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601541" y="4929030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6860402" y="491507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136929" y="492902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5558327" y="2487618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5370419" y="269852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5167247" y="2842884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4976878" y="2886385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5950351" y="2633677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025303" y="181333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177959" y="2047524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053853" y="2286001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317451" y="2286001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213689" y="2527999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0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417977" y="2499801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580267" y="2642548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7792738" y="2744703"/>
              <a:ext cx="187908" cy="421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900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/>
          <p:cNvGrpSpPr/>
          <p:nvPr/>
        </p:nvGrpSpPr>
        <p:grpSpPr>
          <a:xfrm>
            <a:off x="1371601" y="1848459"/>
            <a:ext cx="2784342" cy="3665593"/>
            <a:chOff x="762000" y="1346508"/>
            <a:chExt cx="3548270" cy="5117953"/>
          </a:xfrm>
        </p:grpSpPr>
        <p:pic>
          <p:nvPicPr>
            <p:cNvPr id="166" name="Picture 2" descr="http://images.weddingclipart.com/images/1/1174085719463_186/img_large_watermarked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"/>
                      </a14:imgEffect>
                      <a14:imgEffect>
                        <a14:brightnessContrast bright="7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346508"/>
              <a:ext cx="3548270" cy="5117953"/>
            </a:xfrm>
            <a:prstGeom prst="rect">
              <a:avLst/>
            </a:prstGeom>
            <a:noFill/>
          </p:spPr>
        </p:pic>
        <p:pic>
          <p:nvPicPr>
            <p:cNvPr id="16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981200" y="223701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192934" y="209658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433229" y="209658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639040" y="217600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536134" y="242909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359167" y="242909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138235" y="249010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987123" y="277451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741945" y="258985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639039" y="284295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460817" y="286328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256261" y="286328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932424" y="320499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138234" y="311637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359167" y="323823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564978" y="323823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851406" y="309604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954311" y="342414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752297" y="349502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536135" y="364220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236733" y="360222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030922" y="370939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829518" y="360153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627577" y="400988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843171" y="410841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133827" y="4105372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393944" y="3939540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726823" y="400121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961509" y="389819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167320" y="396248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373131" y="427231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082355" y="436150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848375" y="427231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571532" y="427231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291038" y="440766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003626" y="446867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740265" y="446867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524671" y="435846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318860" y="468368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615683" y="477752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922608" y="485186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188133" y="481269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468626" y="471678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751902" y="471580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054186" y="481269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270225" y="470890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578942" y="461155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775749" y="503061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378054" y="497485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178063" y="523927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927644" y="517790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621097" y="510961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357911" y="511774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050450" y="517664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768940" y="511774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422484" y="511774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143000" y="505641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937189" y="5373090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288472" y="544276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601207" y="548104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922607" y="553498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236733" y="5479392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518191" y="549236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816467" y="553679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373130" y="5485420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082355" y="562392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962978" y="539012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604189" y="5257800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707094" y="561580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082661" y="566174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422484" y="5789890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764787" y="585715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078396" y="585715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393944" y="591483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677468" y="589809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980341" y="591483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279077" y="584590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04800" y="306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(3) </a:t>
            </a:r>
            <a:r>
              <a:rPr lang="zh-CN" altLang="en-US" sz="4400" b="1" dirty="0" smtClean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在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基督里</a:t>
            </a:r>
            <a:r>
              <a:rPr lang="en-US" altLang="zh-CN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:</a:t>
            </a:r>
            <a:r>
              <a:rPr lang="zh-CN" altLang="en-US" sz="4400" b="1" dirty="0">
                <a:solidFill>
                  <a:srgbClr val="A5D028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丈夫与妻子</a:t>
            </a:r>
            <a:endParaRPr lang="en-US" sz="4400" b="1" dirty="0">
              <a:solidFill>
                <a:srgbClr val="A5D028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r="14218"/>
          <a:stretch/>
        </p:blipFill>
        <p:spPr bwMode="auto">
          <a:xfrm>
            <a:off x="5180082" y="1780164"/>
            <a:ext cx="3049517" cy="389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71601" y="1848459"/>
            <a:ext cx="2784342" cy="3665593"/>
            <a:chOff x="762000" y="1346508"/>
            <a:chExt cx="3548270" cy="5117953"/>
          </a:xfrm>
        </p:grpSpPr>
        <p:pic>
          <p:nvPicPr>
            <p:cNvPr id="12290" name="Picture 2" descr="http://images.weddingclipart.com/images/1/1174085719463_186/img_large_watermarked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0000"/>
                      </a14:imgEffect>
                      <a14:imgEffect>
                        <a14:brightnessContrast bright="7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346508"/>
              <a:ext cx="3548270" cy="5117953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981200" y="223701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192934" y="209658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433229" y="209658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639040" y="217600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536134" y="242909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359167" y="242909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138235" y="249010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987123" y="277451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741945" y="258985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639039" y="284295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460817" y="286328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256261" y="286328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932424" y="320499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138234" y="311637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359167" y="323823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564978" y="323823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851406" y="309604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954311" y="342414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752297" y="349502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536135" y="364220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236733" y="360222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030922" y="370939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829518" y="360153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627577" y="400988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843171" y="410841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133827" y="4105372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393944" y="3939540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726823" y="400121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961509" y="389819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167320" y="396248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373131" y="427231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082355" y="436150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848375" y="427231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571532" y="427231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291038" y="440766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003626" y="446867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740265" y="446867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524671" y="435846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318860" y="468368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615683" y="477752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922608" y="485186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188133" y="481269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468626" y="471678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751902" y="471580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054186" y="481269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270225" y="470890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578942" y="461155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775749" y="503061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378054" y="497485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178063" y="523927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927644" y="517790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621097" y="510961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357911" y="511774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050450" y="517664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768940" y="511774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422484" y="511774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143000" y="505641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937189" y="5373090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288472" y="544276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601207" y="5481041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922607" y="553498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236733" y="5479392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518191" y="5492367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816467" y="553679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373130" y="5485420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082355" y="5623926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962978" y="5390129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604189" y="5257800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707094" y="561580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082661" y="5661743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422484" y="5789890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1764787" y="585715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078396" y="585715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393944" y="5914835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677468" y="589809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2980341" y="5914834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1" t="7135" r="45693" b="26833"/>
            <a:stretch/>
          </p:blipFill>
          <p:spPr bwMode="auto">
            <a:xfrm>
              <a:off x="3279077" y="5845908"/>
              <a:ext cx="205811" cy="5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1" name="Picture 2" descr="http://images.weddingclipart.com/images/1/1174085719463_186/img_large_watermarke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  <a14:imgEffect>
                      <a14:brightnessContrast bright="7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48459"/>
            <a:ext cx="2784342" cy="366559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143000" y="7239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5:31 </a:t>
            </a:r>
            <a:r>
              <a:rPr lang="zh-CN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为</a:t>
            </a:r>
            <a:r>
              <a:rPr lang="zh-CN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这个缘故、人要离开父母、与妻子连合、二人成为一体。 </a:t>
            </a:r>
            <a:endParaRPr lang="en-US" sz="32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7283E-6 L 0.45607 3.8728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(4) </a:t>
            </a:r>
            <a:r>
              <a:rPr lang="zh-CN" altLang="en-US" dirty="0" smtClean="0"/>
              <a:t>在</a:t>
            </a:r>
            <a:r>
              <a:rPr lang="zh-CN" altLang="en-US" dirty="0"/>
              <a:t>基督里</a:t>
            </a:r>
            <a:r>
              <a:rPr lang="en-US" altLang="zh-CN" dirty="0"/>
              <a:t>:</a:t>
            </a:r>
            <a:r>
              <a:rPr lang="zh-CN" altLang="en-US" dirty="0" smtClean="0"/>
              <a:t>葡</a:t>
            </a:r>
            <a:r>
              <a:rPr lang="zh-CN" altLang="en-US" dirty="0"/>
              <a:t>萄</a:t>
            </a:r>
            <a:r>
              <a:rPr lang="zh-CN" altLang="en-US" dirty="0" smtClean="0"/>
              <a:t>树</a:t>
            </a:r>
            <a:r>
              <a:rPr lang="zh-CN" altLang="en-US" dirty="0"/>
              <a:t>与</a:t>
            </a:r>
            <a:r>
              <a:rPr lang="zh-CN" altLang="en-US" dirty="0" smtClean="0"/>
              <a:t>枝</a:t>
            </a:r>
            <a:r>
              <a:rPr lang="zh-CN" altLang="en-US" dirty="0"/>
              <a:t>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23900"/>
            <a:ext cx="8839200" cy="190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15:5 </a:t>
            </a:r>
            <a:r>
              <a:rPr lang="zh-CN" altLang="en-US" dirty="0" smtClean="0"/>
              <a:t>我是葡萄树、你们是枝子．常在我里面的、我也常在他里面、这人就多结果子．因为离了我、你们就不能作甚么。</a:t>
            </a:r>
            <a:endParaRPr lang="en-US" altLang="zh-CN" dirty="0" smtClean="0"/>
          </a:p>
        </p:txBody>
      </p:sp>
      <p:pic>
        <p:nvPicPr>
          <p:cNvPr id="4098" name="Picture 2" descr="http://miaerowyntheforestwitch.files.wordpress.com/2011/09/grape-vine-s600x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778" r="2307"/>
          <a:stretch/>
        </p:blipFill>
        <p:spPr bwMode="auto">
          <a:xfrm>
            <a:off x="4381500" y="2552700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552700"/>
            <a:ext cx="4191000" cy="31242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137160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36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1pPr>
            <a:lvl2pPr marL="58521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 2"/>
              <a:buNone/>
              <a:defRPr kumimoji="0" sz="32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2pPr>
            <a:lvl3pPr marL="90525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Wingdings"/>
              <a:buNone/>
              <a:defRPr kumimoji="0" sz="28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3pPr>
            <a:lvl4pPr marL="1170432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 3"/>
              <a:buNone/>
              <a:defRPr kumimoji="0" sz="28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4pPr>
            <a:lvl5pPr marL="136245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Font typeface="Wingdings 2"/>
              <a:buNone/>
              <a:defRPr kumimoji="0" sz="28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15:5  </a:t>
            </a: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am the vine, </a:t>
            </a:r>
          </a:p>
          <a:p>
            <a:pPr>
              <a:lnSpc>
                <a:spcPct val="90000"/>
              </a:lnSpc>
            </a:pP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ye are the branches: </a:t>
            </a:r>
          </a:p>
          <a:p>
            <a:pPr>
              <a:lnSpc>
                <a:spcPct val="90000"/>
              </a:lnSpc>
            </a:pP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He that </a:t>
            </a:r>
            <a:r>
              <a:rPr lang="en-US" altLang="ja-JP" sz="28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abideth</a:t>
            </a: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me,</a:t>
            </a:r>
          </a:p>
          <a:p>
            <a:pPr>
              <a:lnSpc>
                <a:spcPct val="90000"/>
              </a:lnSpc>
            </a:pP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I in him, the same </a:t>
            </a:r>
          </a:p>
          <a:p>
            <a:pPr>
              <a:lnSpc>
                <a:spcPct val="90000"/>
              </a:lnSpc>
            </a:pPr>
            <a:r>
              <a:rPr lang="en-US" altLang="ja-JP" sz="28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bringeth</a:t>
            </a: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forth much fruit: </a:t>
            </a:r>
          </a:p>
          <a:p>
            <a:pPr>
              <a:lnSpc>
                <a:spcPct val="90000"/>
              </a:lnSpc>
            </a:pP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without me </a:t>
            </a:r>
          </a:p>
          <a:p>
            <a:pPr>
              <a:lnSpc>
                <a:spcPct val="90000"/>
              </a:lnSpc>
            </a:pP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ye can do nothing.</a:t>
            </a:r>
          </a:p>
          <a:p>
            <a:pPr>
              <a:lnSpc>
                <a:spcPct val="9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879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47900"/>
            <a:ext cx="8839200" cy="990600"/>
          </a:xfrm>
        </p:spPr>
        <p:txBody>
          <a:bodyPr/>
          <a:lstStyle/>
          <a:p>
            <a:r>
              <a:rPr lang="zh-CN" altLang="en-US" sz="5400" dirty="0" smtClean="0"/>
              <a:t>神</a:t>
            </a:r>
            <a:r>
              <a:rPr lang="zh-CN" altLang="en-US" sz="5400" dirty="0"/>
              <a:t>在基督</a:t>
            </a:r>
            <a:r>
              <a:rPr lang="zh-CN" altLang="en-US" sz="5400" dirty="0" smtClean="0"/>
              <a:t>里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zh-CN" altLang="en-US" sz="5400" dirty="0" smtClean="0"/>
              <a:t>到底賜</a:t>
            </a:r>
            <a:r>
              <a:rPr lang="zh-CN" altLang="en-US" sz="5400" dirty="0"/>
              <a:t>给我</a:t>
            </a:r>
            <a:r>
              <a:rPr lang="zh-CN" altLang="en-US" sz="5400" dirty="0" smtClean="0"/>
              <a:t>们</a:t>
            </a:r>
            <a:r>
              <a:rPr lang="zh-CN" altLang="en-US" sz="5400" dirty="0"/>
              <a:t>什么</a:t>
            </a:r>
            <a:r>
              <a:rPr lang="zh-CN" altLang="en-US" sz="5400" dirty="0" smtClean="0"/>
              <a:t>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073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神本性一切的</a:t>
            </a:r>
            <a:r>
              <a:rPr lang="zh-CN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丰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西</a:t>
            </a:r>
            <a:r>
              <a:rPr lang="en-US" altLang="zh-CN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2:9 </a:t>
            </a:r>
            <a:r>
              <a:rPr lang="zh-CN" altLang="en-US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因为神本性一切的丰盛都有形有体的居住在基督里面，</a:t>
            </a:r>
          </a:p>
          <a:p>
            <a:pPr>
              <a:lnSpc>
                <a:spcPct val="100000"/>
              </a:lnSpc>
            </a:pPr>
            <a:r>
              <a:rPr lang="ja-JP" altLang="en-US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西</a:t>
            </a:r>
            <a:r>
              <a:rPr lang="en-US" altLang="zh-CN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2:10 </a:t>
            </a:r>
            <a:r>
              <a:rPr lang="zh-CN" altLang="en-US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你</a:t>
            </a:r>
            <a:r>
              <a:rPr lang="zh-CN" alt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们在他里面也得了丰盛。他是各样执政掌权者的元首</a:t>
            </a:r>
            <a:r>
              <a:rPr lang="zh-CN" altLang="en-US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US" altLang="zh-CN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2:9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in him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dwelleth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all the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fulness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of the Godhead bodily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2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</a:t>
            </a: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2:10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ye are complete in him, which is the head of all principality and power:</a:t>
            </a:r>
            <a:endParaRPr lang="zh-CN" altLang="en-US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066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一切在基督里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</a:rPr>
              <a:t>弗</a:t>
            </a:r>
            <a:r>
              <a:rPr lang="en-US" altLang="zh-CN" dirty="0" smtClean="0">
                <a:solidFill>
                  <a:schemeClr val="bg1"/>
                </a:solidFill>
              </a:rPr>
              <a:t>1:3 </a:t>
            </a:r>
            <a:r>
              <a:rPr lang="zh-CN" altLang="en-US" dirty="0" smtClean="0"/>
              <a:t>愿颂赞归与我们主耶稣基督的父神，他</a:t>
            </a:r>
            <a:r>
              <a:rPr lang="zh-CN" alt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在基督里</a:t>
            </a:r>
            <a:r>
              <a:rPr lang="zh-CN" altLang="en-US" dirty="0" smtClean="0"/>
              <a:t>，曾赐给我们天上</a:t>
            </a:r>
            <a:r>
              <a:rPr lang="zh-CN" altLang="en-US" u="sng" dirty="0" smtClean="0"/>
              <a:t>各样属灵的福气</a:t>
            </a:r>
            <a:r>
              <a:rPr lang="zh-CN" altLang="en-US" dirty="0" smtClean="0"/>
              <a:t>。 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1:3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Blessed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be the God and Father of our Lord Jesus Christ, who hath blessed us with </a:t>
            </a:r>
            <a:r>
              <a:rPr lang="en-US" altLang="zh-CN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all spiritual blessings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in heavenly places </a:t>
            </a:r>
            <a:r>
              <a:rPr lang="en-US" altLang="zh-CN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zh-CN" sz="2800" u="sng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372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口才、知识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763000" cy="4724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林前</a:t>
            </a:r>
            <a:r>
              <a:rPr lang="en-US" altLang="zh-CN" dirty="0" smtClean="0">
                <a:solidFill>
                  <a:schemeClr val="bg1"/>
                </a:solidFill>
              </a:rPr>
              <a:t>1:4</a:t>
            </a:r>
            <a:r>
              <a:rPr lang="en-US" altLang="zh-CN" dirty="0" smtClean="0"/>
              <a:t> </a:t>
            </a:r>
            <a:r>
              <a:rPr lang="zh-CN" altLang="en-US" dirty="0" smtClean="0"/>
              <a:t>我常为你们感谢我的神，因神在基督耶稣里所赐给你们的恩惠；</a:t>
            </a:r>
          </a:p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林前</a:t>
            </a:r>
            <a:r>
              <a:rPr lang="en-US" altLang="zh-CN" dirty="0" smtClean="0">
                <a:solidFill>
                  <a:schemeClr val="bg1"/>
                </a:solidFill>
              </a:rPr>
              <a:t>1:5 </a:t>
            </a:r>
            <a:r>
              <a:rPr lang="zh-CN" altLang="en-US" dirty="0" smtClean="0"/>
              <a:t>又因你们在他里面凡事富足，口才、知识都全备，</a:t>
            </a: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Corinthians 1:4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thank my God always on your behalf, for the grace of God which is given you by Jesus Christ;</a:t>
            </a:r>
          </a:p>
          <a:p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Corinthians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1:5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in every thing ye are enriched by him, in all utterance, and in all knowledge;</a:t>
            </a: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372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一切智慧知识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西</a:t>
            </a:r>
            <a:r>
              <a:rPr lang="en-US" altLang="zh-CN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2:3 </a:t>
            </a:r>
            <a:r>
              <a:rPr lang="ja-JP" altLang="en-US" dirty="0" smtClean="0"/>
              <a:t>所</a:t>
            </a:r>
            <a:r>
              <a:rPr lang="ja-JP" altLang="en-US" dirty="0"/>
              <a:t>积蓄的一切智慧知识，都在他里面藏着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lnSpc>
                <a:spcPct val="100000"/>
              </a:lnSpc>
            </a:pPr>
            <a:r>
              <a:rPr lang="en-US" altLang="ja-JP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2:3 </a:t>
            </a: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whom are hid all the treasures of wisdom and knowledge.</a:t>
            </a: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352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在基督里夸胜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686800" cy="47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</a:rPr>
              <a:t>林</a:t>
            </a:r>
            <a:r>
              <a:rPr lang="ja-JP" altLang="en-US" dirty="0" smtClean="0">
                <a:solidFill>
                  <a:schemeClr val="bg1"/>
                </a:solidFill>
              </a:rPr>
              <a:t>後</a:t>
            </a:r>
            <a:r>
              <a:rPr lang="en-US" altLang="ja-JP" dirty="0" smtClean="0">
                <a:solidFill>
                  <a:schemeClr val="bg1"/>
                </a:solidFill>
              </a:rPr>
              <a:t>2:14 </a:t>
            </a:r>
            <a:r>
              <a:rPr lang="zh-CN" altLang="en-US" dirty="0" smtClean="0"/>
              <a:t>感</a:t>
            </a:r>
            <a:r>
              <a:rPr lang="zh-CN" altLang="en-US" dirty="0"/>
              <a:t>谢神！常帅领我们在基督里夸胜，并藉着我们在各处显扬那因认识基督而有的香气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en-US" altLang="ja-JP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2:14 </a:t>
            </a: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thanks be unto God, which always </a:t>
            </a:r>
            <a:r>
              <a:rPr lang="en-US" altLang="ja-JP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causeth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us to triumph in Christ, and </a:t>
            </a:r>
            <a:r>
              <a:rPr lang="en-US" altLang="ja-JP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maketh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manifest the </a:t>
            </a:r>
            <a:r>
              <a:rPr lang="en-US" altLang="ja-JP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savour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of his knowledge by us in every place.</a:t>
            </a:r>
            <a:endParaRPr lang="en-US" altLang="ja-JP" sz="2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372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822638"/>
            <a:ext cx="8959468" cy="4244661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因著基督徒</a:t>
            </a:r>
            <a:r>
              <a:rPr lang="zh-TW" altLang="en-US" sz="5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與基督聯合</a:t>
            </a:r>
            <a:r>
              <a:rPr lang="zh-TW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同為神的後嗣，神</a:t>
            </a:r>
            <a:r>
              <a:rPr lang="zh-TW" altLang="en-US" sz="96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TW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已經賜給他們一切恩典。</a:t>
            </a:r>
            <a:r>
              <a:rPr lang="en-US" altLang="zh-TW" sz="3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Because Christians are </a:t>
            </a:r>
            <a:r>
              <a:rPr lang="en-US" altLang="zh-TW" sz="36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joint-heirs with Christ</a:t>
            </a:r>
            <a:r>
              <a:rPr lang="en-US" altLang="zh-TW" sz="3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, God has bestowed on them every spiritual blessing, </a:t>
            </a:r>
            <a:endParaRPr lang="en-US" altLang="zh-CN" sz="36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14300"/>
            <a:ext cx="6781800" cy="6821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833" b="1" spc="42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本乎恩因着信的福音</a:t>
            </a:r>
            <a:r>
              <a:rPr lang="zh-CN" altLang="en-US" sz="3833" b="1" spc="42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833" b="1" spc="42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833" b="1" spc="42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3833" b="1" spc="42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73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成为新造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47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林後</a:t>
            </a:r>
            <a:r>
              <a:rPr lang="en-US" altLang="ja-JP" dirty="0" smtClean="0">
                <a:solidFill>
                  <a:schemeClr val="bg1"/>
                </a:solidFill>
              </a:rPr>
              <a:t>5:17 </a:t>
            </a:r>
            <a:r>
              <a:rPr lang="zh-CN" altLang="en-US" dirty="0" smtClean="0"/>
              <a:t>若有人</a:t>
            </a:r>
            <a:r>
              <a:rPr lang="zh-CN" altLang="en-US" u="sng" dirty="0" smtClean="0"/>
              <a:t>在基督里</a:t>
            </a:r>
            <a:r>
              <a:rPr lang="zh-CN" altLang="en-US" dirty="0" smtClean="0"/>
              <a:t>，他就是</a:t>
            </a:r>
            <a:r>
              <a:rPr lang="zh-CN" altLang="en-US" u="sng" dirty="0" smtClean="0"/>
              <a:t>新造的人</a:t>
            </a:r>
            <a:r>
              <a:rPr lang="zh-CN" altLang="en-US" dirty="0" smtClean="0"/>
              <a:t>。旧事已过，都变成新的了。</a:t>
            </a: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Cor. 5:17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Therefore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if any man be </a:t>
            </a:r>
            <a:r>
              <a:rPr lang="en-US" altLang="zh-CN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in Christ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he is </a:t>
            </a:r>
            <a:r>
              <a:rPr lang="en-US" altLang="zh-CN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a new creature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: old things are passed away; behold, all things are become new.</a:t>
            </a:r>
            <a:endParaRPr lang="en-US" altLang="zh-CN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811622"/>
            <a:ext cx="8839200" cy="4408078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（就是屬靈的福氣，包括公義、祝福、圣洁、属神的性情、天父无条件的接纳、医治、智慧、能力等等）。</a:t>
            </a:r>
            <a:r>
              <a:rPr lang="en-US" altLang="zh-TW" sz="3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(i.e., grace, including righteousness from God, all blessings, holiness, godly nature, unconditional love and acceptance of God, healing, wisdom, power, etc.)</a:t>
            </a:r>
            <a:endParaRPr lang="en-US" altLang="zh-CN" sz="36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14300"/>
            <a:ext cx="6781800" cy="6821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833" b="1" spc="42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本乎恩因着信的福音</a:t>
            </a:r>
            <a:r>
              <a:rPr lang="zh-CN" altLang="en-US" sz="3833" b="1" spc="42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833" b="1" spc="42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833" b="1" spc="42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3833" b="1" spc="42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7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47900"/>
            <a:ext cx="8839200" cy="990600"/>
          </a:xfrm>
        </p:spPr>
        <p:txBody>
          <a:bodyPr/>
          <a:lstStyle/>
          <a:p>
            <a:r>
              <a:rPr lang="zh-CN" altLang="en-US" sz="5400" dirty="0" smtClean="0"/>
              <a:t>我生</a:t>
            </a:r>
            <a:r>
              <a:rPr lang="zh-CN" altLang="en-US" sz="5400" dirty="0"/>
              <a:t>来</a:t>
            </a:r>
            <a:r>
              <a:rPr lang="zh-CN" altLang="en-US" sz="5400" dirty="0" smtClean="0"/>
              <a:t>是罪人</a:t>
            </a:r>
            <a:r>
              <a:rPr lang="en-US" altLang="zh-CN" sz="5400" dirty="0" smtClean="0"/>
              <a:t>,</a:t>
            </a:r>
            <a:br>
              <a:rPr lang="en-US" altLang="zh-CN" sz="5400" dirty="0" smtClean="0"/>
            </a:br>
            <a:r>
              <a:rPr lang="zh-CN" altLang="en-US" sz="5400" dirty="0" smtClean="0"/>
              <a:t>神</a:t>
            </a:r>
            <a:r>
              <a:rPr lang="zh-CN" altLang="en-US" sz="5400" dirty="0"/>
              <a:t>怎样看待</a:t>
            </a:r>
            <a:r>
              <a:rPr lang="zh-CN" altLang="en-US" sz="5400" dirty="0" smtClean="0"/>
              <a:t>我？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807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饶恕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</a:rPr>
              <a:t>弗</a:t>
            </a:r>
            <a:r>
              <a:rPr lang="en-US" altLang="zh-CN" dirty="0" smtClean="0">
                <a:solidFill>
                  <a:schemeClr val="bg1"/>
                </a:solidFill>
              </a:rPr>
              <a:t>4:32 </a:t>
            </a:r>
            <a:r>
              <a:rPr lang="zh-CN" altLang="en-US" dirty="0"/>
              <a:t>并要以恩慈相待，存怜悯的心，彼此饶恕，正如神在基督里饶恕了你们一样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en-US" altLang="ja-JP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4:32 </a:t>
            </a: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be ye kind one to another, tenderhearted, forgiving one another, even as God for Christ's sake hath forgiven you.</a:t>
            </a: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352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不定罪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3900"/>
            <a:ext cx="8839200" cy="49149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8:1 </a:t>
            </a:r>
            <a:r>
              <a:rPr lang="zh-CN" altLang="en-US" dirty="0"/>
              <a:t>如今，那些在基督耶稣里的就</a:t>
            </a:r>
            <a:r>
              <a:rPr lang="zh-CN" altLang="en-US" u="sng" dirty="0"/>
              <a:t>不定罪</a:t>
            </a:r>
            <a:r>
              <a:rPr lang="zh-CN" altLang="en-US" dirty="0"/>
              <a:t>了。</a:t>
            </a:r>
          </a:p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8:2 </a:t>
            </a:r>
            <a:r>
              <a:rPr lang="zh-CN" altLang="en-US" dirty="0" smtClean="0"/>
              <a:t>因</a:t>
            </a:r>
            <a:r>
              <a:rPr lang="zh-CN" altLang="en-US" dirty="0"/>
              <a:t>为赐生命圣灵的律，在基督耶稣里释放了我，使我脱离罪和死的律了。</a:t>
            </a:r>
          </a:p>
          <a:p>
            <a:pPr>
              <a:lnSpc>
                <a:spcPct val="100000"/>
              </a:lnSpc>
            </a:pPr>
            <a:r>
              <a:rPr lang="en-US" altLang="ja-JP" sz="30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8:1 </a:t>
            </a:r>
            <a:r>
              <a:rPr lang="en-US" altLang="ja-JP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is therefore now </a:t>
            </a:r>
            <a:r>
              <a:rPr lang="en-US" altLang="ja-JP" sz="30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no condemnation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 to them which are in Christ Jesus, who walk not after the flesh, but after the </a:t>
            </a:r>
            <a:r>
              <a:rPr lang="en-US" altLang="ja-JP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Spirit.</a:t>
            </a:r>
          </a:p>
          <a:p>
            <a:pPr>
              <a:lnSpc>
                <a:spcPct val="100000"/>
              </a:lnSpc>
            </a:pPr>
            <a:r>
              <a:rPr lang="en-US" altLang="ja-JP" sz="30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</a:t>
            </a:r>
            <a:r>
              <a:rPr lang="en-US" altLang="ja-JP" sz="30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8:2 </a:t>
            </a:r>
            <a:r>
              <a:rPr lang="en-US" altLang="ja-JP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the law of the Spirit of life in Christ Jesus hath made me free from the law of sin and death.</a:t>
            </a:r>
            <a:endParaRPr lang="en-US" altLang="ja-JP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687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被称义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839200" cy="49149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buClr>
                <a:prstClr val="black">
                  <a:shade val="95000"/>
                </a:prstClr>
              </a:buClr>
            </a:pPr>
            <a:r>
              <a:rPr lang="ja-JP" altLang="en-US" sz="39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罗</a:t>
            </a:r>
            <a:r>
              <a:rPr lang="en-US" altLang="zh-CN" sz="39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5:18 </a:t>
            </a:r>
            <a:r>
              <a:rPr lang="zh-CN" altLang="en-US" sz="3900" spc="0" dirty="0">
                <a:latin typeface="Calibri" panose="020F0502020204030204" pitchFamily="34" charset="0"/>
                <a:cs typeface="Calibri" panose="020F0502020204030204" pitchFamily="34" charset="0"/>
              </a:rPr>
              <a:t>如此说来，因一次的过犯，众人都被定罪，照样，因一次的义行，众人也就</a:t>
            </a:r>
            <a:r>
              <a:rPr lang="zh-CN" altLang="en-US" sz="39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被称义</a:t>
            </a:r>
            <a:r>
              <a:rPr lang="zh-CN" altLang="en-US" sz="3900" spc="0" dirty="0">
                <a:latin typeface="Calibri" panose="020F0502020204030204" pitchFamily="34" charset="0"/>
                <a:cs typeface="Calibri" panose="020F0502020204030204" pitchFamily="34" charset="0"/>
              </a:rPr>
              <a:t>得生命了。 </a:t>
            </a:r>
          </a:p>
          <a:p>
            <a:pPr lvl="0">
              <a:lnSpc>
                <a:spcPct val="100000"/>
              </a:lnSpc>
              <a:buClr>
                <a:prstClr val="black">
                  <a:shade val="95000"/>
                </a:prstClr>
              </a:buClr>
            </a:pPr>
            <a:r>
              <a:rPr lang="ja-JP" altLang="en-US" sz="39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罗</a:t>
            </a:r>
            <a:r>
              <a:rPr lang="en-US" altLang="zh-CN" sz="39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5:19 </a:t>
            </a:r>
            <a:r>
              <a:rPr lang="zh-CN" altLang="en-US" sz="3900" spc="0" dirty="0">
                <a:latin typeface="Calibri" panose="020F0502020204030204" pitchFamily="34" charset="0"/>
                <a:cs typeface="Calibri" panose="020F0502020204030204" pitchFamily="34" charset="0"/>
              </a:rPr>
              <a:t>因一人的悖逆，众人成为罪人，照样，因一人的顺从，众人也</a:t>
            </a:r>
            <a:r>
              <a:rPr lang="zh-CN" altLang="en-US" sz="39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成为义</a:t>
            </a:r>
            <a:r>
              <a:rPr lang="zh-CN" altLang="en-US" sz="3900" spc="0" dirty="0">
                <a:latin typeface="Calibri" panose="020F0502020204030204" pitchFamily="34" charset="0"/>
                <a:cs typeface="Calibri" panose="020F0502020204030204" pitchFamily="34" charset="0"/>
              </a:rPr>
              <a:t>了</a:t>
            </a:r>
            <a:r>
              <a:rPr lang="zh-CN" altLang="en-US" sz="39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US" altLang="zh-CN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buClr>
                <a:prstClr val="black">
                  <a:shade val="95000"/>
                </a:prstClr>
              </a:buClr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5:18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Therefore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as by the offence of one judgment came upon all men to condemnation; even so by the righteousness of one the free gift came upon all men unto justification of life. </a:t>
            </a:r>
          </a:p>
          <a:p>
            <a:pPr lvl="0">
              <a:lnSpc>
                <a:spcPct val="100000"/>
              </a:lnSpc>
              <a:buClr>
                <a:prstClr val="black">
                  <a:shade val="95000"/>
                </a:prstClr>
              </a:buClr>
            </a:pPr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5:19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as by one man's disobedience many were made sinners, so by the obedience of one shall many be made righteous. 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44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成为神的义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23900"/>
            <a:ext cx="8839200" cy="4914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林後</a:t>
            </a:r>
            <a:r>
              <a:rPr lang="en-US" altLang="zh-CN" dirty="0" smtClean="0">
                <a:solidFill>
                  <a:schemeClr val="bg1"/>
                </a:solidFill>
              </a:rPr>
              <a:t>5:21 </a:t>
            </a:r>
            <a:r>
              <a:rPr lang="zh-CN" altLang="en-US" dirty="0" smtClean="0"/>
              <a:t>神</a:t>
            </a:r>
            <a:r>
              <a:rPr lang="zh-CN" altLang="en-US" dirty="0"/>
              <a:t>使那无罪</a:t>
            </a:r>
            <a:r>
              <a:rPr lang="zh-CN" altLang="en-US" dirty="0" smtClean="0"/>
              <a:t>的，</a:t>
            </a:r>
            <a:r>
              <a:rPr lang="zh-CN" altLang="en-US" dirty="0"/>
              <a:t>替我们成为罪。好叫我们在他里面</a:t>
            </a:r>
            <a:r>
              <a:rPr lang="zh-CN" altLang="en-US" u="sng" dirty="0"/>
              <a:t>成为神的义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00000"/>
              </a:lnSpc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Cor. 5:21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he hath made him to be sin for us, who knew no sin; that we might be made the righteousness of God in him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altLang="ja-JP" sz="1100" spc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ja-JP" altLang="en-US" spc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罗</a:t>
            </a:r>
            <a:r>
              <a:rPr lang="en-US" altLang="ja-JP" spc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8:33 </a:t>
            </a:r>
            <a:r>
              <a:rPr lang="zh-CN" altLang="en-US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谁</a:t>
            </a:r>
            <a:r>
              <a:rPr lang="zh-CN" alt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能控告神所拣选的人呢。有神称他们为义了</a:t>
            </a:r>
            <a:r>
              <a:rPr lang="zh-CN" altLang="en-US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US" altLang="zh-CN" sz="32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8:33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Who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shall lay any thing to the charge of God's elect? It is God that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justifieth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51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47900"/>
            <a:ext cx="8839200" cy="990600"/>
          </a:xfrm>
        </p:spPr>
        <p:txBody>
          <a:bodyPr/>
          <a:lstStyle/>
          <a:p>
            <a:r>
              <a:rPr lang="zh-CN" altLang="en-US" sz="5400" dirty="0"/>
              <a:t>我是罪人还是义人？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26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</a:t>
            </a:r>
            <a:r>
              <a:rPr lang="ja-JP" altLang="en-US" dirty="0" smtClean="0"/>
              <a:t>造的人</a:t>
            </a:r>
            <a:r>
              <a:rPr lang="zh-CN" altLang="en-US" dirty="0" smtClean="0"/>
              <a:t>应如何活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3900"/>
            <a:ext cx="8839200" cy="49149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ja-JP" altLang="en-US" sz="3900" dirty="0">
                <a:solidFill>
                  <a:schemeClr val="bg1"/>
                </a:solidFill>
              </a:rPr>
              <a:t>林後</a:t>
            </a:r>
            <a:r>
              <a:rPr lang="en-US" altLang="ja-JP" sz="3900" dirty="0" smtClean="0">
                <a:solidFill>
                  <a:schemeClr val="bg1"/>
                </a:solidFill>
              </a:rPr>
              <a:t>5:14 </a:t>
            </a:r>
            <a:r>
              <a:rPr lang="zh-CN" altLang="en-US" sz="3900" dirty="0" smtClean="0"/>
              <a:t>原</a:t>
            </a:r>
            <a:r>
              <a:rPr lang="zh-CN" altLang="en-US" sz="3900" dirty="0"/>
              <a:t>来基督的爱激励我们。因我们想一人既替众人死，众人就都死了。 </a:t>
            </a:r>
          </a:p>
          <a:p>
            <a:pPr>
              <a:lnSpc>
                <a:spcPct val="100000"/>
              </a:lnSpc>
            </a:pPr>
            <a:r>
              <a:rPr lang="ja-JP" altLang="en-US" sz="3900" dirty="0">
                <a:solidFill>
                  <a:schemeClr val="bg1"/>
                </a:solidFill>
              </a:rPr>
              <a:t>林後</a:t>
            </a:r>
            <a:r>
              <a:rPr lang="en-US" altLang="ja-JP" sz="3900" dirty="0" smtClean="0">
                <a:solidFill>
                  <a:schemeClr val="bg1"/>
                </a:solidFill>
              </a:rPr>
              <a:t>5:15 </a:t>
            </a:r>
            <a:r>
              <a:rPr lang="zh-CN" altLang="en-US" sz="3900" dirty="0" smtClean="0"/>
              <a:t>并</a:t>
            </a:r>
            <a:r>
              <a:rPr lang="zh-CN" altLang="en-US" sz="3900" dirty="0"/>
              <a:t>且他替众人死，是叫那些活着的人，不再为自己活，乃为替他们死而复活的主活。 </a:t>
            </a:r>
            <a:endParaRPr lang="en-US" altLang="zh-CN" sz="3900" dirty="0" smtClean="0"/>
          </a:p>
          <a:p>
            <a:r>
              <a:rPr lang="en-US" sz="30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Cor. 5:14 </a:t>
            </a:r>
            <a:r>
              <a:rPr lang="en-US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the love of Christ </a:t>
            </a:r>
            <a:r>
              <a:rPr lang="en-US" sz="30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constraineth</a:t>
            </a:r>
            <a:r>
              <a:rPr lang="en-US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 us; because we thus judge, that if one died for all, then were all dead:</a:t>
            </a:r>
          </a:p>
          <a:p>
            <a:r>
              <a:rPr lang="en-US" sz="30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Cor. </a:t>
            </a:r>
            <a:r>
              <a:rPr lang="en-US" sz="30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5:15 </a:t>
            </a:r>
            <a:r>
              <a:rPr lang="en-US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that he died for all, that they which live should not henceforth live unto themselves, but unto him which died for them, and rose again</a:t>
            </a:r>
            <a:r>
              <a:rPr lang="en-US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如何为主</a:t>
            </a:r>
            <a:r>
              <a:rPr lang="zh-CN" altLang="en-US" dirty="0"/>
              <a:t>而</a:t>
            </a:r>
            <a:r>
              <a:rPr lang="zh-CN" altLang="en-US" dirty="0" smtClean="0"/>
              <a:t>活？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839200" cy="49149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ja-JP" altLang="en-US" sz="3900" dirty="0" smtClean="0">
                <a:solidFill>
                  <a:schemeClr val="bg1"/>
                </a:solidFill>
              </a:rPr>
              <a:t>林</a:t>
            </a:r>
            <a:r>
              <a:rPr lang="ja-JP" altLang="en-US" sz="3900" dirty="0">
                <a:solidFill>
                  <a:schemeClr val="bg1"/>
                </a:solidFill>
              </a:rPr>
              <a:t>後</a:t>
            </a:r>
            <a:r>
              <a:rPr lang="en-US" altLang="ja-JP" sz="3900" dirty="0" smtClean="0">
                <a:solidFill>
                  <a:schemeClr val="bg1"/>
                </a:solidFill>
              </a:rPr>
              <a:t>5:16 </a:t>
            </a:r>
            <a:r>
              <a:rPr lang="zh-CN" altLang="en-US" sz="3900" dirty="0" smtClean="0"/>
              <a:t>所</a:t>
            </a:r>
            <a:r>
              <a:rPr lang="zh-CN" altLang="en-US" sz="3900" dirty="0"/>
              <a:t>以我们从今以后，不凭着外貌（原文作肉体本节同）认人了。虽然凭着外貌认过基督，如今不再这样认他了。 </a:t>
            </a:r>
          </a:p>
          <a:p>
            <a:pPr>
              <a:lnSpc>
                <a:spcPct val="100000"/>
              </a:lnSpc>
            </a:pPr>
            <a:r>
              <a:rPr lang="ja-JP" altLang="en-US" sz="3900" dirty="0">
                <a:solidFill>
                  <a:schemeClr val="bg1"/>
                </a:solidFill>
              </a:rPr>
              <a:t>林後</a:t>
            </a:r>
            <a:r>
              <a:rPr lang="en-US" altLang="ja-JP" sz="3900" dirty="0" smtClean="0">
                <a:solidFill>
                  <a:schemeClr val="bg1"/>
                </a:solidFill>
              </a:rPr>
              <a:t>5:17 </a:t>
            </a:r>
            <a:r>
              <a:rPr lang="zh-CN" altLang="en-US" sz="3900" dirty="0" smtClean="0"/>
              <a:t>若</a:t>
            </a:r>
            <a:r>
              <a:rPr lang="zh-CN" altLang="en-US" sz="3900" dirty="0"/>
              <a:t>有人在基督里，他就是新造的人。旧事已过，都变成新的了。</a:t>
            </a:r>
            <a:r>
              <a:rPr lang="zh-CN" altLang="en-US" dirty="0"/>
              <a:t> </a:t>
            </a:r>
            <a:endParaRPr lang="en-US" altLang="zh-CN" dirty="0" smtClean="0"/>
          </a:p>
          <a:p>
            <a:r>
              <a:rPr lang="en-US" sz="30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0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Cor. </a:t>
            </a:r>
            <a:r>
              <a:rPr lang="en-US" sz="30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5:16 </a:t>
            </a:r>
            <a:r>
              <a:rPr lang="en-US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Wherefore </a:t>
            </a:r>
            <a:r>
              <a:rPr lang="en-US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henceforth know we no man after the flesh: yea, though we have known Christ after the flesh, yet now henceforth know we him no more.</a:t>
            </a:r>
          </a:p>
          <a:p>
            <a:r>
              <a:rPr lang="en-US" sz="30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Cor. 5:17 </a:t>
            </a:r>
            <a:r>
              <a:rPr lang="en-US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Therefore </a:t>
            </a:r>
            <a:r>
              <a:rPr lang="en-US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if any man be in Christ, he is a new creature: old things are passed away; behold, all things are become new</a:t>
            </a:r>
            <a:r>
              <a:rPr lang="en-US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A5D028">
                    <a:lumMod val="60000"/>
                    <a:lumOff val="40000"/>
                  </a:srgbClr>
                </a:solidFill>
              </a:rPr>
              <a:t>定睛于基督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6:11 </a:t>
            </a:r>
            <a:r>
              <a:rPr lang="zh-CN" altLang="en-US" dirty="0" smtClean="0"/>
              <a:t>这</a:t>
            </a:r>
            <a:r>
              <a:rPr lang="zh-CN" altLang="en-US" dirty="0"/>
              <a:t>样、你们向罪也当看自己是死的．向　神在基督耶稣里、却当看自己是活的</a:t>
            </a:r>
            <a:r>
              <a:rPr lang="zh-CN" altLang="en-US" dirty="0" smtClean="0"/>
              <a:t>。</a:t>
            </a:r>
            <a:endParaRPr lang="en-US" altLang="ja-JP" dirty="0"/>
          </a:p>
          <a:p>
            <a:pPr>
              <a:lnSpc>
                <a:spcPct val="100000"/>
              </a:lnSpc>
            </a:pPr>
            <a:r>
              <a:rPr lang="en-US" sz="32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6:11 </a:t>
            </a:r>
            <a:r>
              <a:rPr lang="en-US" altLang="ja-JP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ja-JP" sz="3200" spc="0" dirty="0">
                <a:latin typeface="Calibri" panose="020F0502020204030204" pitchFamily="34" charset="0"/>
                <a:cs typeface="Calibri" panose="020F0502020204030204" pitchFamily="34" charset="0"/>
              </a:rPr>
              <a:t>the same way, count yourselves dead to sin but alive to God in Christ Jesus</a:t>
            </a:r>
            <a:r>
              <a:rPr lang="en-US" altLang="ja-JP" sz="3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(NIV)</a:t>
            </a: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595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为什么要成为新</a:t>
            </a:r>
            <a:r>
              <a:rPr lang="zh-CN" altLang="en-US" dirty="0" smtClean="0"/>
              <a:t>造？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47244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ja-JP" altLang="en-US" dirty="0">
                <a:solidFill>
                  <a:prstClr val="white"/>
                </a:solidFill>
              </a:rPr>
              <a:t>弗</a:t>
            </a:r>
            <a:r>
              <a:rPr lang="en-US" altLang="zh-CN" dirty="0">
                <a:solidFill>
                  <a:prstClr val="white"/>
                </a:solidFill>
              </a:rPr>
              <a:t>2:1 </a:t>
            </a:r>
            <a:r>
              <a:rPr lang="zh-CN" altLang="en-US" dirty="0"/>
              <a:t>你们死在过犯罪恶之中，</a:t>
            </a:r>
            <a:r>
              <a:rPr lang="en-US" altLang="zh-CN" dirty="0"/>
              <a:t>...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prstClr val="black">
                  <a:shade val="95000"/>
                </a:prstClr>
              </a:buClr>
            </a:pPr>
            <a:r>
              <a:rPr lang="en-US" altLang="zh-CN" sz="28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2:1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And you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were dead in trespasses and sins;</a:t>
            </a:r>
            <a:endParaRPr lang="zh-CN" alt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耶稣基督的福音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4724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10:10 </a:t>
            </a:r>
            <a:r>
              <a:rPr lang="en-US" altLang="zh-CN" dirty="0" smtClean="0"/>
              <a:t>...</a:t>
            </a:r>
            <a:r>
              <a:rPr lang="zh-CN" altLang="en-US" dirty="0" smtClean="0"/>
              <a:t>我来了，是要叫羊（或作人）得生命，并且得的更丰盛。</a:t>
            </a:r>
            <a:endParaRPr lang="en-US" altLang="zh-CN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ja-JP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10:10 </a:t>
            </a: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... I </a:t>
            </a:r>
            <a:r>
              <a:rPr lang="en-US" altLang="ja-JP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am come that they might have life, and that they might have it more abundantly</a:t>
            </a:r>
            <a:r>
              <a:rPr lang="en-US" altLang="ja-JP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什么样的生</a:t>
            </a:r>
            <a:r>
              <a:rPr lang="zh-CN" altLang="en-US" dirty="0" smtClean="0"/>
              <a:t>命？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1:12 </a:t>
            </a:r>
            <a:r>
              <a:rPr lang="zh-CN" altLang="en-US" dirty="0" smtClean="0"/>
              <a:t>凡接待他的、就是信他名的人、他就赐他们权柄、作　神的儿女。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1:13 </a:t>
            </a:r>
            <a:r>
              <a:rPr lang="zh-CN" altLang="en-US" dirty="0" smtClean="0"/>
              <a:t>这</a:t>
            </a:r>
            <a:r>
              <a:rPr lang="zh-CN" altLang="en-US" dirty="0"/>
              <a:t>等人不是从血气生的、不是从情欲生的、也不是从人意生的、乃是从　神生的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sz="2800" spc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1:12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as many as received him, to them gave he power to become the sons of God, even to them that believe on his name: </a:t>
            </a:r>
          </a:p>
          <a:p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1:13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were born, not of blood, nor of the will of the flesh, nor of the will of man, but of God. 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47900"/>
            <a:ext cx="8839200" cy="990600"/>
          </a:xfrm>
        </p:spPr>
        <p:txBody>
          <a:bodyPr/>
          <a:lstStyle/>
          <a:p>
            <a:r>
              <a:rPr lang="zh-CN" altLang="en-US" sz="5400" dirty="0" smtClean="0"/>
              <a:t>基督</a:t>
            </a:r>
            <a:r>
              <a:rPr lang="zh-CN" altLang="en-US" sz="5400" dirty="0"/>
              <a:t>如何使我们得生命</a:t>
            </a:r>
            <a:r>
              <a:rPr lang="zh-CN" altLang="en-US" sz="5400" dirty="0" smtClean="0"/>
              <a:t>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853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与基督联合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839200" cy="4800600"/>
          </a:xfrm>
        </p:spPr>
        <p:txBody>
          <a:bodyPr>
            <a:normAutofit lnSpcReduction="10000"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6:3 </a:t>
            </a:r>
            <a:r>
              <a:rPr lang="zh-CN" altLang="en-US" dirty="0" smtClean="0"/>
              <a:t>岂不知我们这</a:t>
            </a:r>
            <a:r>
              <a:rPr lang="zh-CN" altLang="en-US" u="sng" dirty="0" smtClean="0"/>
              <a:t>受洗归入基督耶稣</a:t>
            </a:r>
            <a:r>
              <a:rPr lang="zh-CN" altLang="en-US" dirty="0" smtClean="0"/>
              <a:t>的人、是受洗归入他的死么。</a:t>
            </a:r>
            <a:r>
              <a:rPr lang="zh-CN" alt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6:4 </a:t>
            </a:r>
            <a:r>
              <a:rPr lang="zh-CN" altLang="en-US" dirty="0" smtClean="0"/>
              <a:t>所</a:t>
            </a:r>
            <a:r>
              <a:rPr lang="zh-CN" altLang="en-US" dirty="0"/>
              <a:t>以我们借着洗礼归入死、和他一同埋葬．原是叫我们一举一动有新生的样式、像基督借着父的荣耀、从死里复活一样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sz="1500" dirty="0" smtClean="0"/>
              <a:t> </a:t>
            </a:r>
            <a:endParaRPr lang="en-US" sz="1200" spc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6:3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ye not, that so many of us as were baptized into Jesus Christ were baptized into his death? </a:t>
            </a: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6:4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Therefore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we are buried with him by baptism into death: that like as Christ was raised up from the dead by the glory of the Father, even so we also should walk in newness of life. 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(1) </a:t>
            </a:r>
            <a:r>
              <a:rPr lang="zh-CN" altLang="en-US" dirty="0" smtClean="0"/>
              <a:t>在</a:t>
            </a:r>
            <a:r>
              <a:rPr lang="zh-CN" altLang="en-US" dirty="0"/>
              <a:t>亚当</a:t>
            </a:r>
            <a:r>
              <a:rPr lang="zh-CN" altLang="en-US" dirty="0" smtClean="0"/>
              <a:t>里 </a:t>
            </a:r>
            <a:r>
              <a:rPr lang="en-US" altLang="zh-CN" dirty="0" smtClean="0"/>
              <a:t>vs </a:t>
            </a:r>
            <a:r>
              <a:rPr lang="zh-CN" altLang="en-US" dirty="0" smtClean="0"/>
              <a:t>在基督里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23900"/>
            <a:ext cx="8839200" cy="472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林前</a:t>
            </a:r>
            <a:r>
              <a:rPr lang="en-US" altLang="zh-CN" dirty="0" smtClean="0">
                <a:solidFill>
                  <a:schemeClr val="bg1"/>
                </a:solidFill>
              </a:rPr>
              <a:t>15:22 </a:t>
            </a:r>
            <a:r>
              <a:rPr lang="zh-CN" altLang="en-US" dirty="0" smtClean="0"/>
              <a:t>在亚当里众人都死了；照样，在基督里众人也都要复活。</a:t>
            </a:r>
            <a:endParaRPr lang="en-US" altLang="ja-JP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Corinthian 15:22</a:t>
            </a:r>
            <a:r>
              <a:rPr lang="en-US" sz="2800" spc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For as in Adam all die, even so in Christ shall all be made alive.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  <p:pic>
        <p:nvPicPr>
          <p:cNvPr id="5" name="Picture 2" descr="http://ubdavid.org/youthworld/overcomers/graphics/5_in-adam-in-chri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7"/>
          <a:stretch/>
        </p:blipFill>
        <p:spPr bwMode="auto">
          <a:xfrm>
            <a:off x="1981200" y="2737483"/>
            <a:ext cx="5105401" cy="29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(2) </a:t>
            </a:r>
            <a:r>
              <a:rPr lang="zh-CN" altLang="en-US" dirty="0" smtClean="0"/>
              <a:t>在</a:t>
            </a:r>
            <a:r>
              <a:rPr lang="zh-CN" altLang="en-US" dirty="0"/>
              <a:t>基督</a:t>
            </a:r>
            <a:r>
              <a:rPr lang="zh-CN" altLang="en-US" dirty="0" smtClean="0"/>
              <a:t>里</a:t>
            </a:r>
            <a:r>
              <a:rPr lang="en-US" altLang="zh-CN" dirty="0" smtClean="0"/>
              <a:t>:</a:t>
            </a:r>
            <a:r>
              <a:rPr lang="zh-CN" altLang="en-US" dirty="0" smtClean="0"/>
              <a:t>身</a:t>
            </a:r>
            <a:r>
              <a:rPr lang="zh-CN" altLang="en-US" dirty="0"/>
              <a:t>子与肢体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12:4 </a:t>
            </a:r>
            <a:r>
              <a:rPr lang="zh-CN" altLang="en-US" dirty="0" smtClean="0"/>
              <a:t>正</a:t>
            </a:r>
            <a:r>
              <a:rPr lang="zh-CN" altLang="en-US" dirty="0"/>
              <a:t>如我们一个身子上有好些肢体、肢体也不都是一样的用处。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ja-JP" altLang="en-US" dirty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12:5 </a:t>
            </a:r>
            <a:r>
              <a:rPr lang="zh-CN" altLang="en-US" dirty="0" smtClean="0"/>
              <a:t>我</a:t>
            </a:r>
            <a:r>
              <a:rPr lang="zh-CN" altLang="en-US" dirty="0"/>
              <a:t>们这许多人、在基督里成为一身、互相联络作肢体、也是如此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0">
              <a:buClr>
                <a:prstClr val="black">
                  <a:shade val="95000"/>
                </a:prstClr>
              </a:buClr>
            </a:pPr>
            <a:endParaRPr lang="en-US" sz="1200" spc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ja-JP" sz="30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</a:t>
            </a:r>
            <a:r>
              <a:rPr lang="en-US" altLang="ja-JP" sz="30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12:4 </a:t>
            </a:r>
            <a:r>
              <a:rPr lang="en-US" altLang="ja-JP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as we have many members in one body, and all members have not the same office:</a:t>
            </a:r>
          </a:p>
          <a:p>
            <a:pPr>
              <a:lnSpc>
                <a:spcPct val="100000"/>
              </a:lnSpc>
            </a:pPr>
            <a:r>
              <a:rPr lang="en-US" altLang="ja-JP" sz="30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</a:t>
            </a:r>
            <a:r>
              <a:rPr lang="en-US" altLang="ja-JP" sz="30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12:5 </a:t>
            </a:r>
            <a:r>
              <a:rPr lang="en-US" altLang="ja-JP" sz="30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altLang="ja-JP" sz="3000" spc="0" dirty="0">
                <a:latin typeface="Calibri" panose="020F0502020204030204" pitchFamily="34" charset="0"/>
                <a:cs typeface="Calibri" panose="020F0502020204030204" pitchFamily="34" charset="0"/>
              </a:rPr>
              <a:t>we, being many, are one body in Christ, and every one members one of another.</a:t>
            </a:r>
            <a:endParaRPr lang="en-US" altLang="ja-JP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ja-JP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876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0042C7"/>
      </a:lt2>
      <a:accent1>
        <a:srgbClr val="4584D3"/>
      </a:accent1>
      <a:accent2>
        <a:srgbClr val="052E6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0042C7"/>
      </a:lt2>
      <a:accent1>
        <a:srgbClr val="4584D3"/>
      </a:accent1>
      <a:accent2>
        <a:srgbClr val="052E6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0042C7"/>
      </a:lt2>
      <a:accent1>
        <a:srgbClr val="4584D3"/>
      </a:accent1>
      <a:accent2>
        <a:srgbClr val="052E6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50259</TotalTime>
  <Words>2490</Words>
  <Application>Microsoft Office PowerPoint</Application>
  <PresentationFormat>On-screen Show (16:10)</PresentationFormat>
  <Paragraphs>199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</vt:lpstr>
      <vt:lpstr>DFKai-SB</vt:lpstr>
      <vt:lpstr>ＭＳ Ｐゴシック</vt:lpstr>
      <vt:lpstr>PMingLiU-ExtB</vt:lpstr>
      <vt:lpstr>Lucida Sans</vt:lpstr>
      <vt:lpstr>宋体</vt:lpstr>
      <vt:lpstr>微软雅黑</vt:lpstr>
      <vt:lpstr>Wingdings 3</vt:lpstr>
      <vt:lpstr>Book Antiqua</vt:lpstr>
      <vt:lpstr>新細明體</vt:lpstr>
      <vt:lpstr>Wingdings 2</vt:lpstr>
      <vt:lpstr>Wingdings</vt:lpstr>
      <vt:lpstr>Calibri</vt:lpstr>
      <vt:lpstr>Apex</vt:lpstr>
      <vt:lpstr>1_Apex</vt:lpstr>
      <vt:lpstr>2_Apex</vt:lpstr>
      <vt:lpstr>Office Theme</vt:lpstr>
      <vt:lpstr>PowerPoint Presentation</vt:lpstr>
      <vt:lpstr>成为新造</vt:lpstr>
      <vt:lpstr>为什么要成为新造？</vt:lpstr>
      <vt:lpstr>耶稣基督的福音</vt:lpstr>
      <vt:lpstr>什么样的生命？</vt:lpstr>
      <vt:lpstr>基督如何使我们得生命？</vt:lpstr>
      <vt:lpstr>与基督联合</vt:lpstr>
      <vt:lpstr>(1) 在亚当里 vs 在基督里</vt:lpstr>
      <vt:lpstr>(2) 在基督里:身子与肢体</vt:lpstr>
      <vt:lpstr>PowerPoint Presentation</vt:lpstr>
      <vt:lpstr>PowerPoint Presentation</vt:lpstr>
      <vt:lpstr>(4) 在基督里:葡萄树与枝子</vt:lpstr>
      <vt:lpstr>神在基督里 到底賜给我们什么？</vt:lpstr>
      <vt:lpstr>神本性一切的丰盛</vt:lpstr>
      <vt:lpstr>一切在基督里</vt:lpstr>
      <vt:lpstr>口才、知识</vt:lpstr>
      <vt:lpstr>一切智慧知识</vt:lpstr>
      <vt:lpstr>在基督里夸胜</vt:lpstr>
      <vt:lpstr>PowerPoint Presentation</vt:lpstr>
      <vt:lpstr>PowerPoint Presentation</vt:lpstr>
      <vt:lpstr>我生来是罪人, 神怎样看待我？</vt:lpstr>
      <vt:lpstr>饶恕</vt:lpstr>
      <vt:lpstr>不定罪</vt:lpstr>
      <vt:lpstr>被称义</vt:lpstr>
      <vt:lpstr>成为神的义</vt:lpstr>
      <vt:lpstr>我是罪人还是义人？</vt:lpstr>
      <vt:lpstr>新造的人应如何活？</vt:lpstr>
      <vt:lpstr>如何为主而活？</vt:lpstr>
      <vt:lpstr>定睛于基督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憑信心或憑眼見?</dc:title>
  <dc:creator>Chu, Chris C [E CPE]</dc:creator>
  <cp:lastModifiedBy>cnchu</cp:lastModifiedBy>
  <cp:revision>867</cp:revision>
  <cp:lastPrinted>2012-06-24T01:35:32Z</cp:lastPrinted>
  <dcterms:created xsi:type="dcterms:W3CDTF">2006-08-16T00:00:00Z</dcterms:created>
  <dcterms:modified xsi:type="dcterms:W3CDTF">2014-05-25T14:59:28Z</dcterms:modified>
</cp:coreProperties>
</file>