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417" r:id="rId4"/>
    <p:sldId id="397" r:id="rId5"/>
    <p:sldId id="419" r:id="rId6"/>
    <p:sldId id="418" r:id="rId7"/>
    <p:sldId id="420" r:id="rId8"/>
    <p:sldId id="383" r:id="rId9"/>
    <p:sldId id="385" r:id="rId10"/>
    <p:sldId id="386" r:id="rId11"/>
    <p:sldId id="388" r:id="rId12"/>
    <p:sldId id="387" r:id="rId13"/>
    <p:sldId id="422" r:id="rId14"/>
    <p:sldId id="426" r:id="rId15"/>
    <p:sldId id="423" r:id="rId16"/>
    <p:sldId id="424" r:id="rId17"/>
    <p:sldId id="425" r:id="rId18"/>
    <p:sldId id="421" r:id="rId19"/>
    <p:sldId id="432" r:id="rId20"/>
    <p:sldId id="427" r:id="rId21"/>
    <p:sldId id="428" r:id="rId22"/>
    <p:sldId id="429" r:id="rId23"/>
    <p:sldId id="430" r:id="rId24"/>
    <p:sldId id="431" r:id="rId25"/>
    <p:sldId id="433" r:id="rId26"/>
    <p:sldId id="404" r:id="rId27"/>
    <p:sldId id="411" r:id="rId28"/>
    <p:sldId id="401" r:id="rId29"/>
    <p:sldId id="43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5" autoAdjust="0"/>
    <p:restoredTop sz="94728" autoAdjust="0"/>
  </p:normalViewPr>
  <p:slideViewPr>
    <p:cSldViewPr>
      <p:cViewPr varScale="1">
        <p:scale>
          <a:sx n="74" d="100"/>
          <a:sy n="74" d="100"/>
        </p:scale>
        <p:origin x="10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28929-28A7-450A-965F-B9F56A8D30C5}" type="datetimeFigureOut">
              <a:rPr lang="en-US" smtClean="0"/>
              <a:t>7/27/2014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BA0D5-3097-4AC3-8D16-5B48619E7262}" type="slidenum">
              <a:rPr lang="en-US" smtClean="0"/>
              <a:t>‹#›</a:t>
            </a:fld>
            <a:endParaRPr lang="en-US"/>
          </a:p>
        </p:txBody>
      </p:sp>
    </p:spTree>
    <p:extLst>
      <p:ext uri="{BB962C8B-B14F-4D97-AF65-F5344CB8AC3E}">
        <p14:creationId xmlns:p14="http://schemas.microsoft.com/office/powerpoint/2010/main" val="84688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E22131-D9A1-412D-9152-866D86AC744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5382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E22131-D9A1-412D-9152-866D86AC744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8654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7/27/2014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979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lvl2pPr marL="742920" marR="0" indent="-285738" algn="l" defTabSz="914364" rtl="0" eaLnBrk="1" fontAlgn="auto" latinLnBrk="0" hangingPunct="1">
              <a:lnSpc>
                <a:spcPct val="100000"/>
              </a:lnSpc>
              <a:spcBef>
                <a:spcPct val="20000"/>
              </a:spcBef>
              <a:spcAft>
                <a:spcPts val="0"/>
              </a:spcAft>
              <a:buClrTx/>
              <a:buSzTx/>
              <a:buFont typeface="Arial" pitchFamily="34" charset="0"/>
              <a:buChar char="–"/>
              <a:tabLst/>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marL="742920" marR="0" lvl="1" indent="-285738" algn="l" defTabSz="914364"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Second </a:t>
            </a:r>
            <a:r>
              <a:rPr lang="en-US" dirty="0" err="1" smtClean="0"/>
              <a:t>levelClick</a:t>
            </a:r>
            <a:r>
              <a:rPr lang="en-US" dirty="0" smtClean="0"/>
              <a:t> to edit Master text styles</a:t>
            </a:r>
          </a:p>
          <a:p>
            <a:pPr lvl="1"/>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7/27/2014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364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7/27/2014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27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0B7953-687B-4F31-B2A9-51BD7089E450}" type="datetimeFigureOut">
              <a:rPr lang="en-US" smtClean="0">
                <a:solidFill>
                  <a:prstClr val="black">
                    <a:tint val="75000"/>
                  </a:prstClr>
                </a:solidFill>
              </a:rPr>
              <a:pPr/>
              <a:t>7/27/2014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658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5"/>
            <a:ext cx="4041775" cy="63976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0B7953-687B-4F31-B2A9-51BD7089E450}" type="datetimeFigureOut">
              <a:rPr lang="en-US" smtClean="0">
                <a:solidFill>
                  <a:prstClr val="black">
                    <a:tint val="75000"/>
                  </a:prstClr>
                </a:solidFill>
              </a:rPr>
              <a:pPr/>
              <a:t>7/27/2014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316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0B7953-687B-4F31-B2A9-51BD7089E450}" type="datetimeFigureOut">
              <a:rPr lang="en-US" smtClean="0">
                <a:solidFill>
                  <a:prstClr val="black">
                    <a:tint val="75000"/>
                  </a:prstClr>
                </a:solidFill>
              </a:rPr>
              <a:pPr/>
              <a:t>7/27/2014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461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B7953-687B-4F31-B2A9-51BD7089E450}" type="datetimeFigureOut">
              <a:rPr lang="en-US" smtClean="0">
                <a:solidFill>
                  <a:prstClr val="black">
                    <a:tint val="75000"/>
                  </a:prstClr>
                </a:solidFill>
              </a:rPr>
              <a:pPr/>
              <a:t>7/27/2014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31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4" cy="46910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B7953-687B-4F31-B2A9-51BD7089E450}" type="datetimeFigureOut">
              <a:rPr lang="en-US" smtClean="0">
                <a:solidFill>
                  <a:prstClr val="black">
                    <a:tint val="75000"/>
                  </a:prstClr>
                </a:solidFill>
              </a:rPr>
              <a:pPr/>
              <a:t>7/27/2014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22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B7953-687B-4F31-B2A9-51BD7089E450}" type="datetimeFigureOut">
              <a:rPr lang="en-US" smtClean="0">
                <a:solidFill>
                  <a:prstClr val="black">
                    <a:tint val="75000"/>
                  </a:prstClr>
                </a:solidFill>
              </a:rPr>
              <a:pPr/>
              <a:t>7/27/2014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522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7/27/2014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005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7/27/2014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75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0B7953-687B-4F31-B2A9-51BD7089E450}" type="datetimeFigureOut">
              <a:rPr lang="en-US" smtClean="0">
                <a:solidFill>
                  <a:prstClr val="black">
                    <a:tint val="75000"/>
                  </a:prstClr>
                </a:solidFill>
              </a:rPr>
              <a:pPr/>
              <a:t>7/27/2014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903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pPr/>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pPr/>
              <a:t>7/27/2014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pPr/>
              <a:t>7/27/2014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7/27/2014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pPr/>
              <a:t>7/27/2014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B7953-687B-4F31-B2A9-51BD7089E450}" type="datetimeFigureOut">
              <a:rPr lang="en-US" smtClean="0">
                <a:solidFill>
                  <a:prstClr val="black">
                    <a:tint val="75000"/>
                  </a:prstClr>
                </a:solidFill>
              </a:rPr>
              <a:pPr/>
              <a:t>7/27/2014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733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364" rtl="0" eaLnBrk="1" latinLnBrk="0" hangingPunct="1">
        <a:spcBef>
          <a:spcPct val="0"/>
        </a:spcBef>
        <a:buNone/>
        <a:defRPr sz="4400" kern="1200">
          <a:solidFill>
            <a:schemeClr val="tx1"/>
          </a:solidFill>
          <a:latin typeface="+mj-lt"/>
          <a:ea typeface="+mj-ea"/>
          <a:cs typeface="+mj-cs"/>
        </a:defRPr>
      </a:lvl1pPr>
    </p:titleStyle>
    <p:bodyStyle>
      <a:lvl1pPr marL="342887" indent="-342887" algn="l" defTabSz="91436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20" indent="-285738" algn="l" defTabSz="91436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54" indent="-228590" algn="l" defTabSz="91436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36"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17"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99"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4"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ot4tq.blu.livefilestore.com/y1mFIu4G3HrRDp4zf7DKe9KPANaMxPeBUNLiAUuxHk7z4I7aNR85du7bv1Z7D_y_wuPgjNeLo2Gcv31xtM4c3d6FOb-4mTehi-SfRrlja4BTfyisGqlD3ZOh_uyZQH5HKvBncyFul90yyHq_C_G029QvQ/the-creation-of-adam1.jpg?download&amp;psi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685"/>
            <a:ext cx="10197921" cy="78447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4060" y="1447800"/>
            <a:ext cx="8458200" cy="3046988"/>
          </a:xfrm>
          <a:prstGeom prst="rect">
            <a:avLst/>
          </a:prstGeom>
          <a:noFill/>
        </p:spPr>
        <p:txBody>
          <a:bodyPr wrap="square" rtlCol="0">
            <a:spAutoFit/>
          </a:bodyPr>
          <a:lstStyle/>
          <a:p>
            <a:pPr algn="ctr"/>
            <a:r>
              <a:rPr lang="zh-CN" altLang="en-US" sz="9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到神面前来</a:t>
            </a:r>
            <a:endParaRPr lang="en-US" altLang="zh-CN" sz="9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a:p>
            <a:pPr algn="ctr"/>
            <a:r>
              <a:rPr lang="zh-CN" altLang="en-US" sz="9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a:t>
            </a:r>
            <a:r>
              <a:rPr lang="en-US" altLang="zh-CN" sz="9600" b="1" cap="all"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5</a:t>
            </a:r>
            <a:r>
              <a:rPr lang="zh-CN" altLang="en-US" sz="9600" b="1" cap="all"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a:t>
            </a:r>
            <a:endParaRPr lang="en-US" sz="9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513" y="743274"/>
            <a:ext cx="9148293" cy="2210493"/>
          </a:xfrm>
          <a:prstGeom prst="rect">
            <a:avLst/>
          </a:prstGeom>
        </p:spPr>
        <p:txBody>
          <a:bodyPr vert="horz" lIns="91440" tIns="45720" rIns="91440" bIns="45720" rtlCol="0">
            <a:noAutofit/>
          </a:bodyPr>
          <a:lstStyle/>
          <a:p>
            <a:r>
              <a:rPr lang="en-US" altLang="zh-CN" sz="3200" b="1" baseline="30000" dirty="0">
                <a:latin typeface="微软雅黑" panose="020B0503020204020204" pitchFamily="34" charset="-122"/>
                <a:ea typeface="微软雅黑" panose="020B0503020204020204" pitchFamily="34" charset="-122"/>
              </a:rPr>
              <a:t>23 </a:t>
            </a:r>
            <a:r>
              <a:rPr lang="zh-CN" altLang="en-US" sz="3200" b="1" dirty="0">
                <a:latin typeface="微软雅黑" panose="020B0503020204020204" pitchFamily="34" charset="-122"/>
                <a:ea typeface="微软雅黑" panose="020B0503020204020204" pitchFamily="34" charset="-122"/>
              </a:rPr>
              <a:t>耶稣周围一看，对门徒说：有钱财的人进神的国是何等的难哪</a:t>
            </a:r>
            <a:r>
              <a:rPr lang="zh-CN" altLang="en-US" sz="3200" b="1" dirty="0" smtClean="0">
                <a:latin typeface="微软雅黑" panose="020B0503020204020204" pitchFamily="34" charset="-122"/>
                <a:ea typeface="微软雅黑" panose="020B0503020204020204" pitchFamily="34" charset="-122"/>
              </a:rPr>
              <a:t>！</a:t>
            </a:r>
            <a:r>
              <a:rPr lang="en-US" altLang="zh-CN" sz="3200" b="1" baseline="30000" dirty="0" smtClean="0">
                <a:latin typeface="微软雅黑" panose="020B0503020204020204" pitchFamily="34" charset="-122"/>
                <a:ea typeface="微软雅黑" panose="020B0503020204020204" pitchFamily="34" charset="-122"/>
              </a:rPr>
              <a:t>24 </a:t>
            </a:r>
            <a:r>
              <a:rPr lang="zh-CN" altLang="en-US" sz="3200" b="1" dirty="0">
                <a:latin typeface="微软雅黑" panose="020B0503020204020204" pitchFamily="34" charset="-122"/>
                <a:ea typeface="微软雅黑" panose="020B0503020204020204" pitchFamily="34" charset="-122"/>
              </a:rPr>
              <a:t>门徒希奇他的话。耶稣又对他们说：小子，倚靠钱财的人进神的国是何等的难哪</a:t>
            </a:r>
            <a:r>
              <a:rPr lang="zh-CN" altLang="en-US" sz="3200" b="1" dirty="0" smtClean="0">
                <a:latin typeface="微软雅黑" panose="020B0503020204020204" pitchFamily="34" charset="-122"/>
                <a:ea typeface="微软雅黑" panose="020B0503020204020204" pitchFamily="34" charset="-122"/>
              </a:rPr>
              <a:t>！</a:t>
            </a:r>
            <a:r>
              <a:rPr lang="en-US" altLang="zh-CN" sz="3200" b="1" baseline="30000" dirty="0" smtClean="0">
                <a:latin typeface="微软雅黑" panose="020B0503020204020204" pitchFamily="34" charset="-122"/>
                <a:ea typeface="微软雅黑" panose="020B0503020204020204" pitchFamily="34" charset="-122"/>
              </a:rPr>
              <a:t>25 </a:t>
            </a:r>
            <a:r>
              <a:rPr lang="zh-CN" altLang="en-US" sz="3200" b="1" dirty="0">
                <a:latin typeface="微软雅黑" panose="020B0503020204020204" pitchFamily="34" charset="-122"/>
                <a:ea typeface="微软雅黑" panose="020B0503020204020204" pitchFamily="34" charset="-122"/>
              </a:rPr>
              <a:t>骆驼穿过针的眼，比财主进神的国还容易呢。</a:t>
            </a:r>
          </a:p>
        </p:txBody>
      </p:sp>
      <p:sp>
        <p:nvSpPr>
          <p:cNvPr id="5" name="Rectangle 3"/>
          <p:cNvSpPr txBox="1">
            <a:spLocks noChangeArrowheads="1"/>
          </p:cNvSpPr>
          <p:nvPr/>
        </p:nvSpPr>
        <p:spPr>
          <a:xfrm>
            <a:off x="84248" y="2819400"/>
            <a:ext cx="4640152" cy="2210493"/>
          </a:xfrm>
          <a:prstGeom prst="rect">
            <a:avLst/>
          </a:prstGeom>
        </p:spPr>
        <p:txBody>
          <a:bodyPr vert="horz" lIns="91440" tIns="45720" rIns="91440" bIns="45720" rtlCol="0">
            <a:noAutofit/>
          </a:bodyPr>
          <a:lstStyle/>
          <a:p>
            <a:r>
              <a:rPr lang="en-US" sz="2000" b="1" baseline="30000" dirty="0">
                <a:solidFill>
                  <a:srgbClr val="7030A0"/>
                </a:solidFill>
                <a:latin typeface="微软雅黑" panose="020B0503020204020204" pitchFamily="34" charset="-122"/>
                <a:ea typeface="微软雅黑" panose="020B0503020204020204" pitchFamily="34" charset="-122"/>
              </a:rPr>
              <a:t>23 </a:t>
            </a:r>
            <a:r>
              <a:rPr lang="en-US" sz="2000" b="1" dirty="0">
                <a:solidFill>
                  <a:srgbClr val="7030A0"/>
                </a:solidFill>
                <a:latin typeface="微软雅黑" panose="020B0503020204020204" pitchFamily="34" charset="-122"/>
                <a:ea typeface="微软雅黑" panose="020B0503020204020204" pitchFamily="34" charset="-122"/>
              </a:rPr>
              <a:t>And Jesus looked round about, and </a:t>
            </a:r>
            <a:r>
              <a:rPr lang="en-US" sz="2000" b="1" dirty="0" err="1">
                <a:solidFill>
                  <a:srgbClr val="7030A0"/>
                </a:solidFill>
                <a:latin typeface="微软雅黑" panose="020B0503020204020204" pitchFamily="34" charset="-122"/>
                <a:ea typeface="微软雅黑" panose="020B0503020204020204" pitchFamily="34" charset="-122"/>
              </a:rPr>
              <a:t>saith</a:t>
            </a:r>
            <a:r>
              <a:rPr lang="en-US" sz="2000" b="1" dirty="0">
                <a:solidFill>
                  <a:srgbClr val="7030A0"/>
                </a:solidFill>
                <a:latin typeface="微软雅黑" panose="020B0503020204020204" pitchFamily="34" charset="-122"/>
                <a:ea typeface="微软雅黑" panose="020B0503020204020204" pitchFamily="34" charset="-122"/>
              </a:rPr>
              <a:t> unto his disciples, How hardly shall they that have riches enter into the kingdom of God</a:t>
            </a:r>
            <a:r>
              <a:rPr lang="en-US" sz="2000" b="1" dirty="0" smtClean="0">
                <a:solidFill>
                  <a:srgbClr val="7030A0"/>
                </a:solidFill>
                <a:latin typeface="微软雅黑" panose="020B0503020204020204" pitchFamily="34" charset="-122"/>
                <a:ea typeface="微软雅黑" panose="020B0503020204020204" pitchFamily="34" charset="-122"/>
              </a:rPr>
              <a:t>! </a:t>
            </a:r>
            <a:r>
              <a:rPr lang="en-US" sz="2000" b="1" baseline="30000" dirty="0" smtClean="0">
                <a:solidFill>
                  <a:srgbClr val="7030A0"/>
                </a:solidFill>
                <a:latin typeface="微软雅黑" panose="020B0503020204020204" pitchFamily="34" charset="-122"/>
                <a:ea typeface="微软雅黑" panose="020B0503020204020204" pitchFamily="34" charset="-122"/>
              </a:rPr>
              <a:t>24 </a:t>
            </a:r>
            <a:r>
              <a:rPr lang="en-US" sz="2000" b="1" dirty="0">
                <a:solidFill>
                  <a:srgbClr val="7030A0"/>
                </a:solidFill>
                <a:latin typeface="微软雅黑" panose="020B0503020204020204" pitchFamily="34" charset="-122"/>
                <a:ea typeface="微软雅黑" panose="020B0503020204020204" pitchFamily="34" charset="-122"/>
              </a:rPr>
              <a:t>And the disciples were astonished at his words. But Jesus </a:t>
            </a:r>
            <a:r>
              <a:rPr lang="en-US" sz="2000" b="1" dirty="0" err="1">
                <a:solidFill>
                  <a:srgbClr val="7030A0"/>
                </a:solidFill>
                <a:latin typeface="微软雅黑" panose="020B0503020204020204" pitchFamily="34" charset="-122"/>
                <a:ea typeface="微软雅黑" panose="020B0503020204020204" pitchFamily="34" charset="-122"/>
              </a:rPr>
              <a:t>answereth</a:t>
            </a:r>
            <a:r>
              <a:rPr lang="en-US" sz="2000" b="1" dirty="0">
                <a:solidFill>
                  <a:srgbClr val="7030A0"/>
                </a:solidFill>
                <a:latin typeface="微软雅黑" panose="020B0503020204020204" pitchFamily="34" charset="-122"/>
                <a:ea typeface="微软雅黑" panose="020B0503020204020204" pitchFamily="34" charset="-122"/>
              </a:rPr>
              <a:t> again, and </a:t>
            </a:r>
            <a:r>
              <a:rPr lang="en-US" sz="2000" b="1" dirty="0" err="1">
                <a:solidFill>
                  <a:srgbClr val="7030A0"/>
                </a:solidFill>
                <a:latin typeface="微软雅黑" panose="020B0503020204020204" pitchFamily="34" charset="-122"/>
                <a:ea typeface="微软雅黑" panose="020B0503020204020204" pitchFamily="34" charset="-122"/>
              </a:rPr>
              <a:t>saith</a:t>
            </a:r>
            <a:r>
              <a:rPr lang="en-US" sz="2000" b="1" dirty="0">
                <a:solidFill>
                  <a:srgbClr val="7030A0"/>
                </a:solidFill>
                <a:latin typeface="微软雅黑" panose="020B0503020204020204" pitchFamily="34" charset="-122"/>
                <a:ea typeface="微软雅黑" panose="020B0503020204020204" pitchFamily="34" charset="-122"/>
              </a:rPr>
              <a:t> unto them, </a:t>
            </a:r>
            <a:r>
              <a:rPr lang="en-US" sz="2000" b="1" dirty="0" smtClean="0">
                <a:solidFill>
                  <a:srgbClr val="7030A0"/>
                </a:solidFill>
                <a:latin typeface="微软雅黑" panose="020B0503020204020204" pitchFamily="34" charset="-122"/>
                <a:ea typeface="微软雅黑" panose="020B0503020204020204" pitchFamily="34" charset="-122"/>
              </a:rPr>
              <a:t>Children</a:t>
            </a:r>
            <a:r>
              <a:rPr lang="en-US" sz="2000" b="1" dirty="0">
                <a:solidFill>
                  <a:srgbClr val="7030A0"/>
                </a:solidFill>
                <a:latin typeface="微软雅黑" panose="020B0503020204020204" pitchFamily="34" charset="-122"/>
                <a:ea typeface="微软雅黑" panose="020B0503020204020204" pitchFamily="34" charset="-122"/>
              </a:rPr>
              <a:t>, how hard is it for them that trust in riches to enter into the kingdom of God</a:t>
            </a:r>
            <a:r>
              <a:rPr lang="en-US" sz="2000" b="1" dirty="0" smtClean="0">
                <a:solidFill>
                  <a:srgbClr val="7030A0"/>
                </a:solidFill>
                <a:latin typeface="微软雅黑" panose="020B0503020204020204" pitchFamily="34" charset="-122"/>
                <a:ea typeface="微软雅黑" panose="020B0503020204020204" pitchFamily="34" charset="-122"/>
              </a:rPr>
              <a:t>! </a:t>
            </a:r>
            <a:r>
              <a:rPr lang="en-US" sz="2000" b="1" baseline="30000" dirty="0" smtClean="0">
                <a:solidFill>
                  <a:srgbClr val="7030A0"/>
                </a:solidFill>
                <a:latin typeface="微软雅黑" panose="020B0503020204020204" pitchFamily="34" charset="-122"/>
                <a:ea typeface="微软雅黑" panose="020B0503020204020204" pitchFamily="34" charset="-122"/>
              </a:rPr>
              <a:t>25 </a:t>
            </a:r>
            <a:r>
              <a:rPr lang="en-US" sz="2000" b="1" dirty="0">
                <a:solidFill>
                  <a:srgbClr val="7030A0"/>
                </a:solidFill>
                <a:latin typeface="微软雅黑" panose="020B0503020204020204" pitchFamily="34" charset="-122"/>
                <a:ea typeface="微软雅黑" panose="020B0503020204020204" pitchFamily="34" charset="-122"/>
              </a:rPr>
              <a:t>It is easier for a camel to go through the eye of a needle, than for a rich man to enter into the kingdom of God.</a:t>
            </a:r>
          </a:p>
        </p:txBody>
      </p:sp>
      <p:pic>
        <p:nvPicPr>
          <p:cNvPr id="2050" name="Picture 2" descr="http://www.thejoshlink.com/needleofey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451" y="3276600"/>
            <a:ext cx="4224528" cy="304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41820"/>
            <a:ext cx="4955203"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马可福音 </a:t>
            </a:r>
            <a:r>
              <a:rPr lang="en-US" altLang="zh-CN"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Mark 10</a:t>
            </a:r>
          </a:p>
        </p:txBody>
      </p:sp>
    </p:spTree>
    <p:extLst>
      <p:ext uri="{BB962C8B-B14F-4D97-AF65-F5344CB8AC3E}">
        <p14:creationId xmlns:p14="http://schemas.microsoft.com/office/powerpoint/2010/main" val="2928383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293" y="838200"/>
            <a:ext cx="8975501" cy="2210493"/>
          </a:xfrm>
          <a:prstGeom prst="rect">
            <a:avLst/>
          </a:prstGeom>
        </p:spPr>
        <p:txBody>
          <a:bodyPr vert="horz" lIns="91440" tIns="45720" rIns="91440" bIns="45720" rtlCol="0">
            <a:noAutofit/>
          </a:bodyPr>
          <a:lstStyle/>
          <a:p>
            <a:r>
              <a:rPr lang="en-US" altLang="zh-CN" sz="3600" b="1" baseline="30000" dirty="0">
                <a:latin typeface="微软雅黑" panose="020B0503020204020204" pitchFamily="34" charset="-122"/>
                <a:ea typeface="微软雅黑" panose="020B0503020204020204" pitchFamily="34" charset="-122"/>
              </a:rPr>
              <a:t>26 </a:t>
            </a:r>
            <a:r>
              <a:rPr lang="zh-CN" altLang="en-US" sz="3600" b="1" dirty="0">
                <a:latin typeface="微软雅黑" panose="020B0503020204020204" pitchFamily="34" charset="-122"/>
                <a:ea typeface="微软雅黑" panose="020B0503020204020204" pitchFamily="34" charset="-122"/>
              </a:rPr>
              <a:t>门徒就分外希奇，对他说：这样谁能得救呢</a:t>
            </a:r>
            <a:r>
              <a:rPr lang="zh-CN" altLang="en-US" sz="3600" b="1" dirty="0" smtClean="0">
                <a:latin typeface="微软雅黑" panose="020B0503020204020204" pitchFamily="34" charset="-122"/>
                <a:ea typeface="微软雅黑" panose="020B0503020204020204" pitchFamily="34" charset="-122"/>
              </a:rPr>
              <a:t>？</a:t>
            </a:r>
          </a:p>
          <a:p>
            <a:r>
              <a:rPr lang="en-US" altLang="zh-CN" sz="3600" b="1" baseline="30000" dirty="0" smtClean="0">
                <a:latin typeface="微软雅黑" panose="020B0503020204020204" pitchFamily="34" charset="-122"/>
                <a:ea typeface="微软雅黑" panose="020B0503020204020204" pitchFamily="34" charset="-122"/>
              </a:rPr>
              <a:t>27 </a:t>
            </a:r>
            <a:r>
              <a:rPr lang="zh-CN" altLang="en-US" sz="3600" b="1" dirty="0" smtClean="0">
                <a:latin typeface="微软雅黑" panose="020B0503020204020204" pitchFamily="34" charset="-122"/>
                <a:ea typeface="微软雅黑" panose="020B0503020204020204" pitchFamily="34" charset="-122"/>
              </a:rPr>
              <a:t>耶稣看着他们，说：在人是不能，在神却不然，因为神凡事都能。</a:t>
            </a:r>
            <a:endParaRPr lang="zh-CN" altLang="en-US" sz="3600" b="1" dirty="0">
              <a:latin typeface="微软雅黑" panose="020B0503020204020204" pitchFamily="34" charset="-122"/>
              <a:ea typeface="微软雅黑" panose="020B0503020204020204" pitchFamily="34" charset="-122"/>
            </a:endParaRPr>
          </a:p>
        </p:txBody>
      </p:sp>
      <p:sp>
        <p:nvSpPr>
          <p:cNvPr id="5" name="Rectangle 3"/>
          <p:cNvSpPr txBox="1">
            <a:spLocks noChangeArrowheads="1"/>
          </p:cNvSpPr>
          <p:nvPr/>
        </p:nvSpPr>
        <p:spPr>
          <a:xfrm>
            <a:off x="84248" y="3060499"/>
            <a:ext cx="4640152" cy="2210493"/>
          </a:xfrm>
          <a:prstGeom prst="rect">
            <a:avLst/>
          </a:prstGeom>
        </p:spPr>
        <p:txBody>
          <a:bodyPr vert="horz" lIns="91440" tIns="45720" rIns="91440" bIns="45720" rtlCol="0">
            <a:noAutofit/>
          </a:bodyPr>
          <a:lstStyle/>
          <a:p>
            <a:r>
              <a:rPr lang="en-US" sz="2400" b="1" baseline="30000" dirty="0">
                <a:solidFill>
                  <a:srgbClr val="7030A0"/>
                </a:solidFill>
                <a:latin typeface="微软雅黑" panose="020B0503020204020204" pitchFamily="34" charset="-122"/>
                <a:ea typeface="微软雅黑" panose="020B0503020204020204" pitchFamily="34" charset="-122"/>
              </a:rPr>
              <a:t>26 </a:t>
            </a:r>
            <a:r>
              <a:rPr lang="en-US" sz="2400" b="1" dirty="0">
                <a:solidFill>
                  <a:srgbClr val="7030A0"/>
                </a:solidFill>
                <a:latin typeface="微软雅黑" panose="020B0503020204020204" pitchFamily="34" charset="-122"/>
                <a:ea typeface="微软雅黑" panose="020B0503020204020204" pitchFamily="34" charset="-122"/>
              </a:rPr>
              <a:t>And they were astonished out of measure, saying among themselves, Who then can be saved?</a:t>
            </a:r>
          </a:p>
          <a:p>
            <a:r>
              <a:rPr lang="en-US" sz="2400" b="1" baseline="30000" dirty="0">
                <a:solidFill>
                  <a:srgbClr val="7030A0"/>
                </a:solidFill>
                <a:latin typeface="微软雅黑" panose="020B0503020204020204" pitchFamily="34" charset="-122"/>
                <a:ea typeface="微软雅黑" panose="020B0503020204020204" pitchFamily="34" charset="-122"/>
              </a:rPr>
              <a:t>27 </a:t>
            </a:r>
            <a:r>
              <a:rPr lang="en-US" sz="2400" b="1" dirty="0">
                <a:solidFill>
                  <a:srgbClr val="7030A0"/>
                </a:solidFill>
                <a:latin typeface="微软雅黑" panose="020B0503020204020204" pitchFamily="34" charset="-122"/>
                <a:ea typeface="微软雅黑" panose="020B0503020204020204" pitchFamily="34" charset="-122"/>
              </a:rPr>
              <a:t>And Jesus looking upon them </a:t>
            </a:r>
            <a:r>
              <a:rPr lang="en-US" sz="2400" b="1" dirty="0" err="1">
                <a:solidFill>
                  <a:srgbClr val="7030A0"/>
                </a:solidFill>
                <a:latin typeface="微软雅黑" panose="020B0503020204020204" pitchFamily="34" charset="-122"/>
                <a:ea typeface="微软雅黑" panose="020B0503020204020204" pitchFamily="34" charset="-122"/>
              </a:rPr>
              <a:t>saith</a:t>
            </a:r>
            <a:r>
              <a:rPr lang="en-US" sz="2400" b="1" dirty="0">
                <a:solidFill>
                  <a:srgbClr val="7030A0"/>
                </a:solidFill>
                <a:latin typeface="微软雅黑" panose="020B0503020204020204" pitchFamily="34" charset="-122"/>
                <a:ea typeface="微软雅黑" panose="020B0503020204020204" pitchFamily="34" charset="-122"/>
              </a:rPr>
              <a:t>, With men </a:t>
            </a:r>
            <a:r>
              <a:rPr lang="en-US" sz="2400" b="1" i="1" dirty="0">
                <a:solidFill>
                  <a:srgbClr val="7030A0"/>
                </a:solidFill>
                <a:latin typeface="微软雅黑" panose="020B0503020204020204" pitchFamily="34" charset="-122"/>
                <a:ea typeface="微软雅黑" panose="020B0503020204020204" pitchFamily="34" charset="-122"/>
              </a:rPr>
              <a:t>it is</a:t>
            </a:r>
            <a:r>
              <a:rPr lang="en-US" sz="2400" b="1" dirty="0">
                <a:solidFill>
                  <a:srgbClr val="7030A0"/>
                </a:solidFill>
                <a:latin typeface="微软雅黑" panose="020B0503020204020204" pitchFamily="34" charset="-122"/>
                <a:ea typeface="微软雅黑" panose="020B0503020204020204" pitchFamily="34" charset="-122"/>
              </a:rPr>
              <a:t> impossible, but not with God: for with God all things are possible.</a:t>
            </a:r>
          </a:p>
        </p:txBody>
      </p:sp>
      <p:pic>
        <p:nvPicPr>
          <p:cNvPr id="8" name="Picture 2" descr="http://www.thejoshlink.com/needleofey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451" y="3276600"/>
            <a:ext cx="4224528" cy="304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400" y="-41820"/>
            <a:ext cx="4955203"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马可福音 </a:t>
            </a:r>
            <a:r>
              <a:rPr lang="en-US" altLang="zh-CN"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Mark 10</a:t>
            </a:r>
          </a:p>
        </p:txBody>
      </p:sp>
    </p:spTree>
    <p:extLst>
      <p:ext uri="{BB962C8B-B14F-4D97-AF65-F5344CB8AC3E}">
        <p14:creationId xmlns:p14="http://schemas.microsoft.com/office/powerpoint/2010/main" val="50891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2" name="Rectangle 1"/>
          <p:cNvSpPr/>
          <p:nvPr/>
        </p:nvSpPr>
        <p:spPr>
          <a:xfrm>
            <a:off x="0" y="762000"/>
            <a:ext cx="9144000" cy="2308324"/>
          </a:xfrm>
          <a:prstGeom prst="rect">
            <a:avLst/>
          </a:prstGeom>
        </p:spPr>
        <p:txBody>
          <a:bodyPr wrap="square">
            <a:spAutoFit/>
          </a:bodyPr>
          <a:lstStyle/>
          <a:p>
            <a:r>
              <a:rPr lang="en-US" altLang="zh-CN" sz="4000" b="1" baseline="30000" dirty="0">
                <a:latin typeface="微软雅黑" panose="020B0503020204020204" pitchFamily="34" charset="-122"/>
                <a:ea typeface="微软雅黑" panose="020B0503020204020204" pitchFamily="34" charset="-122"/>
              </a:rPr>
              <a:t>25 </a:t>
            </a:r>
            <a:r>
              <a:rPr lang="zh-CN" altLang="en-US" sz="4000" b="1" dirty="0">
                <a:latin typeface="微软雅黑" panose="020B0503020204020204" pitchFamily="34" charset="-122"/>
                <a:ea typeface="微软雅黑" panose="020B0503020204020204" pitchFamily="34" charset="-122"/>
              </a:rPr>
              <a:t>有极多的人和耶稣同行。他转过来对他们说：</a:t>
            </a:r>
          </a:p>
          <a:p>
            <a:r>
              <a:rPr lang="en-US" sz="3200" b="1" baseline="30000" dirty="0" smtClean="0">
                <a:solidFill>
                  <a:srgbClr val="7030A0"/>
                </a:solidFill>
                <a:latin typeface="微软雅黑" panose="020B0503020204020204" pitchFamily="34" charset="-122"/>
                <a:ea typeface="微软雅黑" panose="020B0503020204020204" pitchFamily="34" charset="-122"/>
              </a:rPr>
              <a:t>25 </a:t>
            </a:r>
            <a:r>
              <a:rPr lang="en-US" sz="3200" b="1" dirty="0">
                <a:solidFill>
                  <a:srgbClr val="7030A0"/>
                </a:solidFill>
                <a:latin typeface="微软雅黑" panose="020B0503020204020204" pitchFamily="34" charset="-122"/>
                <a:ea typeface="微软雅黑" panose="020B0503020204020204" pitchFamily="34" charset="-122"/>
              </a:rPr>
              <a:t>And there went great multitudes with him: and he turned, and said unto them</a:t>
            </a:r>
            <a:r>
              <a:rPr lang="en-US" sz="3200" b="1" dirty="0" smtClean="0">
                <a:solidFill>
                  <a:srgbClr val="7030A0"/>
                </a:solidFill>
                <a:latin typeface="微软雅黑" panose="020B0503020204020204" pitchFamily="34" charset="-122"/>
                <a:ea typeface="微软雅黑" panose="020B0503020204020204" pitchFamily="34" charset="-122"/>
              </a:rPr>
              <a:t>,</a:t>
            </a:r>
            <a:endParaRPr lang="en-US" sz="3200" b="1" dirty="0">
              <a:solidFill>
                <a:srgbClr val="7030A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52400" y="-41820"/>
            <a:ext cx="4805290"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路加福音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Luke 14</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1026" name="Picture 2" descr="http://biblestudyquizzes.com/wp-content/uploads/2014/06/jesus-teaching-discip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174" y="3070324"/>
            <a:ext cx="4772025" cy="352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667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2" name="Rectangle 1"/>
          <p:cNvSpPr/>
          <p:nvPr/>
        </p:nvSpPr>
        <p:spPr>
          <a:xfrm>
            <a:off x="0" y="762000"/>
            <a:ext cx="9144000" cy="6124754"/>
          </a:xfrm>
          <a:prstGeom prst="rect">
            <a:avLst/>
          </a:prstGeom>
        </p:spPr>
        <p:txBody>
          <a:bodyPr wrap="square">
            <a:spAutoFit/>
          </a:bodyPr>
          <a:lstStyle/>
          <a:p>
            <a:r>
              <a:rPr lang="en-US" altLang="zh-CN" sz="4000" b="1" baseline="30000" dirty="0" smtClean="0">
                <a:latin typeface="微软雅黑" panose="020B0503020204020204" pitchFamily="34" charset="-122"/>
                <a:ea typeface="微软雅黑" panose="020B0503020204020204" pitchFamily="34" charset="-122"/>
              </a:rPr>
              <a:t>26 </a:t>
            </a:r>
            <a:r>
              <a:rPr lang="zh-CN" altLang="en-US" sz="4000" b="1" dirty="0">
                <a:latin typeface="微软雅黑" panose="020B0503020204020204" pitchFamily="34" charset="-122"/>
                <a:ea typeface="微软雅黑" panose="020B0503020204020204" pitchFamily="34" charset="-122"/>
              </a:rPr>
              <a:t>人到我这里来，若不爱我胜过爱（爱我胜过爱：原文是恨）自己的父母、妻子、儿女、弟兄、姊妹，和自己的性命，就不能作我的门徒</a:t>
            </a:r>
            <a:r>
              <a:rPr lang="zh-CN" altLang="en-US" sz="4000" b="1" dirty="0" smtClean="0">
                <a:latin typeface="微软雅黑" panose="020B0503020204020204" pitchFamily="34" charset="-122"/>
                <a:ea typeface="微软雅黑" panose="020B0503020204020204" pitchFamily="34" charset="-122"/>
              </a:rPr>
              <a:t>。</a:t>
            </a:r>
            <a:r>
              <a:rPr lang="en-US" altLang="zh-CN" sz="4000" b="1" baseline="30000" dirty="0" smtClean="0">
                <a:latin typeface="微软雅黑" panose="020B0503020204020204" pitchFamily="34" charset="-122"/>
                <a:ea typeface="微软雅黑" panose="020B0503020204020204" pitchFamily="34" charset="-122"/>
              </a:rPr>
              <a:t>27 </a:t>
            </a:r>
            <a:r>
              <a:rPr lang="zh-CN" altLang="en-US" sz="4000" b="1" dirty="0">
                <a:latin typeface="微软雅黑" panose="020B0503020204020204" pitchFamily="34" charset="-122"/>
                <a:ea typeface="微软雅黑" panose="020B0503020204020204" pitchFamily="34" charset="-122"/>
              </a:rPr>
              <a:t>凡不背着自己十字架跟从我的，也不能作我的门徒。</a:t>
            </a:r>
          </a:p>
          <a:p>
            <a:r>
              <a:rPr lang="en-US" sz="3200" b="1" baseline="30000" dirty="0" smtClean="0">
                <a:solidFill>
                  <a:srgbClr val="7030A0"/>
                </a:solidFill>
                <a:latin typeface="微软雅黑" panose="020B0503020204020204" pitchFamily="34" charset="-122"/>
                <a:ea typeface="微软雅黑" panose="020B0503020204020204" pitchFamily="34" charset="-122"/>
              </a:rPr>
              <a:t>26 </a:t>
            </a:r>
            <a:r>
              <a:rPr lang="en-US" sz="3200" b="1" dirty="0" smtClean="0">
                <a:solidFill>
                  <a:srgbClr val="7030A0"/>
                </a:solidFill>
                <a:latin typeface="微软雅黑" panose="020B0503020204020204" pitchFamily="34" charset="-122"/>
                <a:ea typeface="微软雅黑" panose="020B0503020204020204" pitchFamily="34" charset="-122"/>
              </a:rPr>
              <a:t>If any </a:t>
            </a:r>
            <a:r>
              <a:rPr lang="en-US" sz="3200" b="1" i="1" dirty="0" smtClean="0">
                <a:solidFill>
                  <a:srgbClr val="7030A0"/>
                </a:solidFill>
                <a:latin typeface="微软雅黑" panose="020B0503020204020204" pitchFamily="34" charset="-122"/>
                <a:ea typeface="微软雅黑" panose="020B0503020204020204" pitchFamily="34" charset="-122"/>
              </a:rPr>
              <a:t>man</a:t>
            </a:r>
            <a:r>
              <a:rPr lang="en-US" sz="3200" b="1" dirty="0" smtClean="0">
                <a:solidFill>
                  <a:srgbClr val="7030A0"/>
                </a:solidFill>
                <a:latin typeface="微软雅黑" panose="020B0503020204020204" pitchFamily="34" charset="-122"/>
                <a:ea typeface="微软雅黑" panose="020B0503020204020204" pitchFamily="34" charset="-122"/>
              </a:rPr>
              <a:t> come to me, and hate not his father, and mother, and wife, and children, and brethren, and sisters, yea, and his own life also, he cannot be my disciple. </a:t>
            </a:r>
            <a:r>
              <a:rPr lang="en-US" sz="3200" b="1" baseline="30000" dirty="0" smtClean="0">
                <a:solidFill>
                  <a:srgbClr val="7030A0"/>
                </a:solidFill>
                <a:latin typeface="微软雅黑" panose="020B0503020204020204" pitchFamily="34" charset="-122"/>
                <a:ea typeface="微软雅黑" panose="020B0503020204020204" pitchFamily="34" charset="-122"/>
              </a:rPr>
              <a:t>27 </a:t>
            </a:r>
            <a:r>
              <a:rPr lang="en-US" sz="3200" b="1" dirty="0" smtClean="0">
                <a:solidFill>
                  <a:srgbClr val="7030A0"/>
                </a:solidFill>
                <a:latin typeface="微软雅黑" panose="020B0503020204020204" pitchFamily="34" charset="-122"/>
                <a:ea typeface="微软雅黑" panose="020B0503020204020204" pitchFamily="34" charset="-122"/>
              </a:rPr>
              <a:t>And whosoever doth not bear his cross, and come after me, cannot be my disciple.</a:t>
            </a:r>
            <a:endParaRPr lang="en-US" sz="3200" b="1" dirty="0">
              <a:solidFill>
                <a:srgbClr val="7030A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52400" y="-41820"/>
            <a:ext cx="4805290"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路加福音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Luke 14</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7413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2" name="Rectangle 1"/>
          <p:cNvSpPr/>
          <p:nvPr/>
        </p:nvSpPr>
        <p:spPr>
          <a:xfrm>
            <a:off x="0" y="762000"/>
            <a:ext cx="9144000" cy="5786199"/>
          </a:xfrm>
          <a:prstGeom prst="rect">
            <a:avLst/>
          </a:prstGeom>
        </p:spPr>
        <p:txBody>
          <a:bodyPr wrap="square">
            <a:spAutoFit/>
          </a:bodyPr>
          <a:lstStyle/>
          <a:p>
            <a:r>
              <a:rPr lang="en-US" altLang="zh-CN" sz="4000" b="1" baseline="30000" dirty="0">
                <a:latin typeface="微软雅黑" panose="020B0503020204020204" pitchFamily="34" charset="-122"/>
                <a:ea typeface="微软雅黑" panose="020B0503020204020204" pitchFamily="34" charset="-122"/>
              </a:rPr>
              <a:t>28 </a:t>
            </a:r>
            <a:r>
              <a:rPr lang="zh-CN" altLang="en-US" sz="4000" b="1" dirty="0">
                <a:latin typeface="微软雅黑" panose="020B0503020204020204" pitchFamily="34" charset="-122"/>
                <a:ea typeface="微软雅黑" panose="020B0503020204020204" pitchFamily="34" charset="-122"/>
              </a:rPr>
              <a:t>你们那一个要盖一座楼，不先坐下算计花费，能盖成不能呢</a:t>
            </a:r>
            <a:r>
              <a:rPr lang="zh-CN" altLang="en-US" sz="4000" b="1" dirty="0" smtClean="0">
                <a:latin typeface="微软雅黑" panose="020B0503020204020204" pitchFamily="34" charset="-122"/>
                <a:ea typeface="微软雅黑" panose="020B0503020204020204" pitchFamily="34" charset="-122"/>
              </a:rPr>
              <a:t>？</a:t>
            </a:r>
            <a:r>
              <a:rPr lang="en-US" altLang="zh-CN" sz="4000" b="1" baseline="30000" dirty="0" smtClean="0">
                <a:latin typeface="微软雅黑" panose="020B0503020204020204" pitchFamily="34" charset="-122"/>
                <a:ea typeface="微软雅黑" panose="020B0503020204020204" pitchFamily="34" charset="-122"/>
              </a:rPr>
              <a:t>29 </a:t>
            </a:r>
            <a:r>
              <a:rPr lang="zh-CN" altLang="en-US" sz="4000" b="1" dirty="0">
                <a:latin typeface="微软雅黑" panose="020B0503020204020204" pitchFamily="34" charset="-122"/>
                <a:ea typeface="微软雅黑" panose="020B0503020204020204" pitchFamily="34" charset="-122"/>
              </a:rPr>
              <a:t>恐怕安了地基，不能成功，看见的人都笑话他，说：</a:t>
            </a:r>
          </a:p>
          <a:p>
            <a:r>
              <a:rPr lang="en-US" altLang="zh-CN" sz="4000" b="1" baseline="30000" dirty="0">
                <a:latin typeface="微软雅黑" panose="020B0503020204020204" pitchFamily="34" charset="-122"/>
                <a:ea typeface="微软雅黑" panose="020B0503020204020204" pitchFamily="34" charset="-122"/>
              </a:rPr>
              <a:t>30 </a:t>
            </a:r>
            <a:r>
              <a:rPr lang="zh-CN" altLang="en-US" sz="4000" b="1" dirty="0">
                <a:latin typeface="微软雅黑" panose="020B0503020204020204" pitchFamily="34" charset="-122"/>
                <a:ea typeface="微软雅黑" panose="020B0503020204020204" pitchFamily="34" charset="-122"/>
              </a:rPr>
              <a:t>这个人开了工，却不能完工。</a:t>
            </a:r>
          </a:p>
          <a:p>
            <a:r>
              <a:rPr lang="en-US" sz="3000" b="1" baseline="30000" dirty="0">
                <a:solidFill>
                  <a:srgbClr val="7030A0"/>
                </a:solidFill>
                <a:latin typeface="微软雅黑" panose="020B0503020204020204" pitchFamily="34" charset="-122"/>
                <a:ea typeface="微软雅黑" panose="020B0503020204020204" pitchFamily="34" charset="-122"/>
              </a:rPr>
              <a:t>28 </a:t>
            </a:r>
            <a:r>
              <a:rPr lang="en-US" sz="3000" b="1" dirty="0">
                <a:solidFill>
                  <a:srgbClr val="7030A0"/>
                </a:solidFill>
                <a:latin typeface="微软雅黑" panose="020B0503020204020204" pitchFamily="34" charset="-122"/>
                <a:ea typeface="微软雅黑" panose="020B0503020204020204" pitchFamily="34" charset="-122"/>
              </a:rPr>
              <a:t>For which of you, intending to build a tower, </a:t>
            </a:r>
            <a:r>
              <a:rPr lang="en-US" sz="3000" b="1" dirty="0" err="1">
                <a:solidFill>
                  <a:srgbClr val="7030A0"/>
                </a:solidFill>
                <a:latin typeface="微软雅黑" panose="020B0503020204020204" pitchFamily="34" charset="-122"/>
                <a:ea typeface="微软雅黑" panose="020B0503020204020204" pitchFamily="34" charset="-122"/>
              </a:rPr>
              <a:t>sitteth</a:t>
            </a:r>
            <a:r>
              <a:rPr lang="en-US" sz="3000" b="1" dirty="0">
                <a:solidFill>
                  <a:srgbClr val="7030A0"/>
                </a:solidFill>
                <a:latin typeface="微软雅黑" panose="020B0503020204020204" pitchFamily="34" charset="-122"/>
                <a:ea typeface="微软雅黑" panose="020B0503020204020204" pitchFamily="34" charset="-122"/>
              </a:rPr>
              <a:t> not down first, and </a:t>
            </a:r>
            <a:r>
              <a:rPr lang="en-US" sz="3000" b="1" dirty="0" err="1">
                <a:solidFill>
                  <a:srgbClr val="7030A0"/>
                </a:solidFill>
                <a:latin typeface="微软雅黑" panose="020B0503020204020204" pitchFamily="34" charset="-122"/>
                <a:ea typeface="微软雅黑" panose="020B0503020204020204" pitchFamily="34" charset="-122"/>
              </a:rPr>
              <a:t>counteth</a:t>
            </a:r>
            <a:r>
              <a:rPr lang="en-US" sz="3000" b="1" dirty="0">
                <a:solidFill>
                  <a:srgbClr val="7030A0"/>
                </a:solidFill>
                <a:latin typeface="微软雅黑" panose="020B0503020204020204" pitchFamily="34" charset="-122"/>
                <a:ea typeface="微软雅黑" panose="020B0503020204020204" pitchFamily="34" charset="-122"/>
              </a:rPr>
              <a:t> the cost, whether he have </a:t>
            </a:r>
            <a:r>
              <a:rPr lang="en-US" sz="3000" b="1" i="1" dirty="0">
                <a:solidFill>
                  <a:srgbClr val="7030A0"/>
                </a:solidFill>
                <a:latin typeface="微软雅黑" panose="020B0503020204020204" pitchFamily="34" charset="-122"/>
                <a:ea typeface="微软雅黑" panose="020B0503020204020204" pitchFamily="34" charset="-122"/>
              </a:rPr>
              <a:t>sufficient</a:t>
            </a:r>
            <a:r>
              <a:rPr lang="en-US" sz="3000" b="1" dirty="0">
                <a:solidFill>
                  <a:srgbClr val="7030A0"/>
                </a:solidFill>
                <a:latin typeface="微软雅黑" panose="020B0503020204020204" pitchFamily="34" charset="-122"/>
                <a:ea typeface="微软雅黑" panose="020B0503020204020204" pitchFamily="34" charset="-122"/>
              </a:rPr>
              <a:t> to finish </a:t>
            </a:r>
            <a:r>
              <a:rPr lang="en-US" sz="3000" b="1" i="1" dirty="0" smtClean="0">
                <a:solidFill>
                  <a:srgbClr val="7030A0"/>
                </a:solidFill>
                <a:latin typeface="微软雅黑" panose="020B0503020204020204" pitchFamily="34" charset="-122"/>
                <a:ea typeface="微软雅黑" panose="020B0503020204020204" pitchFamily="34" charset="-122"/>
              </a:rPr>
              <a:t>it </a:t>
            </a:r>
            <a:r>
              <a:rPr lang="en-US" sz="3000" b="1" dirty="0" smtClean="0">
                <a:solidFill>
                  <a:srgbClr val="7030A0"/>
                </a:solidFill>
                <a:latin typeface="微软雅黑" panose="020B0503020204020204" pitchFamily="34" charset="-122"/>
                <a:ea typeface="微软雅黑" panose="020B0503020204020204" pitchFamily="34" charset="-122"/>
              </a:rPr>
              <a:t>? </a:t>
            </a:r>
            <a:r>
              <a:rPr lang="en-US" sz="3000" b="1" baseline="30000" dirty="0" smtClean="0">
                <a:solidFill>
                  <a:srgbClr val="7030A0"/>
                </a:solidFill>
                <a:latin typeface="微软雅黑" panose="020B0503020204020204" pitchFamily="34" charset="-122"/>
                <a:ea typeface="微软雅黑" panose="020B0503020204020204" pitchFamily="34" charset="-122"/>
              </a:rPr>
              <a:t>29 </a:t>
            </a:r>
            <a:r>
              <a:rPr lang="en-US" sz="3000" b="1" dirty="0">
                <a:solidFill>
                  <a:srgbClr val="7030A0"/>
                </a:solidFill>
                <a:latin typeface="微软雅黑" panose="020B0503020204020204" pitchFamily="34" charset="-122"/>
                <a:ea typeface="微软雅黑" panose="020B0503020204020204" pitchFamily="34" charset="-122"/>
              </a:rPr>
              <a:t>Lest haply, after he hath laid the foundation, and is not able to finish </a:t>
            </a:r>
            <a:r>
              <a:rPr lang="en-US" sz="3000" b="1" i="1" dirty="0">
                <a:solidFill>
                  <a:srgbClr val="7030A0"/>
                </a:solidFill>
                <a:latin typeface="微软雅黑" panose="020B0503020204020204" pitchFamily="34" charset="-122"/>
                <a:ea typeface="微软雅黑" panose="020B0503020204020204" pitchFamily="34" charset="-122"/>
              </a:rPr>
              <a:t>it</a:t>
            </a:r>
            <a:r>
              <a:rPr lang="en-US" sz="3000" b="1" dirty="0">
                <a:solidFill>
                  <a:srgbClr val="7030A0"/>
                </a:solidFill>
                <a:latin typeface="微软雅黑" panose="020B0503020204020204" pitchFamily="34" charset="-122"/>
                <a:ea typeface="微软雅黑" panose="020B0503020204020204" pitchFamily="34" charset="-122"/>
              </a:rPr>
              <a:t>, all that behold </a:t>
            </a:r>
            <a:r>
              <a:rPr lang="en-US" sz="3000" b="1" i="1" dirty="0">
                <a:solidFill>
                  <a:srgbClr val="7030A0"/>
                </a:solidFill>
                <a:latin typeface="微软雅黑" panose="020B0503020204020204" pitchFamily="34" charset="-122"/>
                <a:ea typeface="微软雅黑" panose="020B0503020204020204" pitchFamily="34" charset="-122"/>
              </a:rPr>
              <a:t>it</a:t>
            </a:r>
            <a:r>
              <a:rPr lang="en-US" sz="3000" b="1" dirty="0">
                <a:solidFill>
                  <a:srgbClr val="7030A0"/>
                </a:solidFill>
                <a:latin typeface="微软雅黑" panose="020B0503020204020204" pitchFamily="34" charset="-122"/>
                <a:ea typeface="微软雅黑" panose="020B0503020204020204" pitchFamily="34" charset="-122"/>
              </a:rPr>
              <a:t> begin to mock him</a:t>
            </a:r>
            <a:r>
              <a:rPr lang="en-US" sz="3000" b="1" dirty="0" smtClean="0">
                <a:solidFill>
                  <a:srgbClr val="7030A0"/>
                </a:solidFill>
                <a:latin typeface="微软雅黑" panose="020B0503020204020204" pitchFamily="34" charset="-122"/>
                <a:ea typeface="微软雅黑" panose="020B0503020204020204" pitchFamily="34" charset="-122"/>
              </a:rPr>
              <a:t>, </a:t>
            </a:r>
            <a:r>
              <a:rPr lang="en-US" sz="3000" b="1" baseline="30000" dirty="0" smtClean="0">
                <a:solidFill>
                  <a:srgbClr val="7030A0"/>
                </a:solidFill>
                <a:latin typeface="微软雅黑" panose="020B0503020204020204" pitchFamily="34" charset="-122"/>
                <a:ea typeface="微软雅黑" panose="020B0503020204020204" pitchFamily="34" charset="-122"/>
              </a:rPr>
              <a:t>30 </a:t>
            </a:r>
            <a:r>
              <a:rPr lang="en-US" sz="3000" b="1" dirty="0">
                <a:solidFill>
                  <a:srgbClr val="7030A0"/>
                </a:solidFill>
                <a:latin typeface="微软雅黑" panose="020B0503020204020204" pitchFamily="34" charset="-122"/>
                <a:ea typeface="微软雅黑" panose="020B0503020204020204" pitchFamily="34" charset="-122"/>
              </a:rPr>
              <a:t>Saying, This man began to build, and was not able to finish.</a:t>
            </a:r>
          </a:p>
        </p:txBody>
      </p:sp>
      <p:sp>
        <p:nvSpPr>
          <p:cNvPr id="5" name="TextBox 4"/>
          <p:cNvSpPr txBox="1"/>
          <p:nvPr/>
        </p:nvSpPr>
        <p:spPr>
          <a:xfrm>
            <a:off x="152400" y="-41820"/>
            <a:ext cx="4805290"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路加福音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Luke 14</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61562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2" name="Rectangle 1"/>
          <p:cNvSpPr/>
          <p:nvPr/>
        </p:nvSpPr>
        <p:spPr>
          <a:xfrm>
            <a:off x="0" y="762000"/>
            <a:ext cx="9144000" cy="5786199"/>
          </a:xfrm>
          <a:prstGeom prst="rect">
            <a:avLst/>
          </a:prstGeom>
        </p:spPr>
        <p:txBody>
          <a:bodyPr wrap="square">
            <a:spAutoFit/>
          </a:bodyPr>
          <a:lstStyle/>
          <a:p>
            <a:r>
              <a:rPr lang="en-US" altLang="zh-CN" sz="4000" b="1" baseline="30000" dirty="0">
                <a:latin typeface="微软雅黑" panose="020B0503020204020204" pitchFamily="34" charset="-122"/>
                <a:ea typeface="微软雅黑" panose="020B0503020204020204" pitchFamily="34" charset="-122"/>
              </a:rPr>
              <a:t>31 </a:t>
            </a:r>
            <a:r>
              <a:rPr lang="zh-CN" altLang="en-US" sz="4000" b="1" dirty="0">
                <a:latin typeface="微软雅黑" panose="020B0503020204020204" pitchFamily="34" charset="-122"/>
                <a:ea typeface="微软雅黑" panose="020B0503020204020204" pitchFamily="34" charset="-122"/>
              </a:rPr>
              <a:t>或是一个王出去和别的王打仗，岂不先坐下酌量，能用一万兵去敌那领二万兵来攻打他的么</a:t>
            </a:r>
            <a:r>
              <a:rPr lang="zh-CN" altLang="en-US" sz="4000" b="1" dirty="0" smtClean="0">
                <a:latin typeface="微软雅黑" panose="020B0503020204020204" pitchFamily="34" charset="-122"/>
                <a:ea typeface="微软雅黑" panose="020B0503020204020204" pitchFamily="34" charset="-122"/>
              </a:rPr>
              <a:t>？</a:t>
            </a:r>
            <a:r>
              <a:rPr lang="en-US" altLang="zh-CN" sz="4000" b="1" baseline="30000" dirty="0" smtClean="0">
                <a:latin typeface="微软雅黑" panose="020B0503020204020204" pitchFamily="34" charset="-122"/>
                <a:ea typeface="微软雅黑" panose="020B0503020204020204" pitchFamily="34" charset="-122"/>
              </a:rPr>
              <a:t>32 </a:t>
            </a:r>
            <a:r>
              <a:rPr lang="zh-CN" altLang="en-US" sz="4000" b="1" dirty="0">
                <a:latin typeface="微软雅黑" panose="020B0503020204020204" pitchFamily="34" charset="-122"/>
                <a:ea typeface="微软雅黑" panose="020B0503020204020204" pitchFamily="34" charset="-122"/>
              </a:rPr>
              <a:t>若是不能，就趁敌人还远的时候，派使者去求和息的条款。</a:t>
            </a:r>
          </a:p>
          <a:p>
            <a:r>
              <a:rPr lang="en-US" sz="3000" b="1" baseline="30000" dirty="0">
                <a:solidFill>
                  <a:srgbClr val="7030A0"/>
                </a:solidFill>
                <a:latin typeface="微软雅黑" panose="020B0503020204020204" pitchFamily="34" charset="-122"/>
                <a:ea typeface="微软雅黑" panose="020B0503020204020204" pitchFamily="34" charset="-122"/>
              </a:rPr>
              <a:t>31 </a:t>
            </a:r>
            <a:r>
              <a:rPr lang="en-US" sz="3000" b="1" dirty="0">
                <a:solidFill>
                  <a:srgbClr val="7030A0"/>
                </a:solidFill>
                <a:latin typeface="微软雅黑" panose="020B0503020204020204" pitchFamily="34" charset="-122"/>
                <a:ea typeface="微软雅黑" panose="020B0503020204020204" pitchFamily="34" charset="-122"/>
              </a:rPr>
              <a:t>Or what king, going to make war against another king, </a:t>
            </a:r>
            <a:r>
              <a:rPr lang="en-US" sz="3000" b="1" dirty="0" err="1">
                <a:solidFill>
                  <a:srgbClr val="7030A0"/>
                </a:solidFill>
                <a:latin typeface="微软雅黑" panose="020B0503020204020204" pitchFamily="34" charset="-122"/>
                <a:ea typeface="微软雅黑" panose="020B0503020204020204" pitchFamily="34" charset="-122"/>
              </a:rPr>
              <a:t>sitteth</a:t>
            </a:r>
            <a:r>
              <a:rPr lang="en-US" sz="3000" b="1" dirty="0">
                <a:solidFill>
                  <a:srgbClr val="7030A0"/>
                </a:solidFill>
                <a:latin typeface="微软雅黑" panose="020B0503020204020204" pitchFamily="34" charset="-122"/>
                <a:ea typeface="微软雅黑" panose="020B0503020204020204" pitchFamily="34" charset="-122"/>
              </a:rPr>
              <a:t> not down first, and </a:t>
            </a:r>
            <a:r>
              <a:rPr lang="en-US" sz="3000" b="1" dirty="0" err="1">
                <a:solidFill>
                  <a:srgbClr val="7030A0"/>
                </a:solidFill>
                <a:latin typeface="微软雅黑" panose="020B0503020204020204" pitchFamily="34" charset="-122"/>
                <a:ea typeface="微软雅黑" panose="020B0503020204020204" pitchFamily="34" charset="-122"/>
              </a:rPr>
              <a:t>consulteth</a:t>
            </a:r>
            <a:r>
              <a:rPr lang="en-US" sz="3000" b="1" dirty="0">
                <a:solidFill>
                  <a:srgbClr val="7030A0"/>
                </a:solidFill>
                <a:latin typeface="微软雅黑" panose="020B0503020204020204" pitchFamily="34" charset="-122"/>
                <a:ea typeface="微软雅黑" panose="020B0503020204020204" pitchFamily="34" charset="-122"/>
              </a:rPr>
              <a:t> whether he be able with ten thousand to meet him that cometh against him with twenty thousand</a:t>
            </a:r>
            <a:r>
              <a:rPr lang="en-US" sz="3000" b="1" dirty="0" smtClean="0">
                <a:solidFill>
                  <a:srgbClr val="7030A0"/>
                </a:solidFill>
                <a:latin typeface="微软雅黑" panose="020B0503020204020204" pitchFamily="34" charset="-122"/>
                <a:ea typeface="微软雅黑" panose="020B0503020204020204" pitchFamily="34" charset="-122"/>
              </a:rPr>
              <a:t>? </a:t>
            </a:r>
            <a:r>
              <a:rPr lang="en-US" sz="3000" b="1" baseline="30000" dirty="0" smtClean="0">
                <a:solidFill>
                  <a:srgbClr val="7030A0"/>
                </a:solidFill>
                <a:latin typeface="微软雅黑" panose="020B0503020204020204" pitchFamily="34" charset="-122"/>
                <a:ea typeface="微软雅黑" panose="020B0503020204020204" pitchFamily="34" charset="-122"/>
              </a:rPr>
              <a:t>32 </a:t>
            </a:r>
            <a:r>
              <a:rPr lang="en-US" sz="3000" b="1" dirty="0">
                <a:solidFill>
                  <a:srgbClr val="7030A0"/>
                </a:solidFill>
                <a:latin typeface="微软雅黑" panose="020B0503020204020204" pitchFamily="34" charset="-122"/>
                <a:ea typeface="微软雅黑" panose="020B0503020204020204" pitchFamily="34" charset="-122"/>
              </a:rPr>
              <a:t>Or else, while the other is yet a great way off, he </a:t>
            </a:r>
            <a:r>
              <a:rPr lang="en-US" sz="3000" b="1" dirty="0" err="1">
                <a:solidFill>
                  <a:srgbClr val="7030A0"/>
                </a:solidFill>
                <a:latin typeface="微软雅黑" panose="020B0503020204020204" pitchFamily="34" charset="-122"/>
                <a:ea typeface="微软雅黑" panose="020B0503020204020204" pitchFamily="34" charset="-122"/>
              </a:rPr>
              <a:t>sendeth</a:t>
            </a:r>
            <a:r>
              <a:rPr lang="en-US" sz="3000" b="1" dirty="0">
                <a:solidFill>
                  <a:srgbClr val="7030A0"/>
                </a:solidFill>
                <a:latin typeface="微软雅黑" panose="020B0503020204020204" pitchFamily="34" charset="-122"/>
                <a:ea typeface="微软雅黑" panose="020B0503020204020204" pitchFamily="34" charset="-122"/>
              </a:rPr>
              <a:t> an </a:t>
            </a:r>
            <a:r>
              <a:rPr lang="en-US" sz="3000" b="1" dirty="0" err="1">
                <a:solidFill>
                  <a:srgbClr val="7030A0"/>
                </a:solidFill>
                <a:latin typeface="微软雅黑" panose="020B0503020204020204" pitchFamily="34" charset="-122"/>
                <a:ea typeface="微软雅黑" panose="020B0503020204020204" pitchFamily="34" charset="-122"/>
              </a:rPr>
              <a:t>ambassage</a:t>
            </a:r>
            <a:r>
              <a:rPr lang="en-US" sz="3000" b="1" dirty="0">
                <a:solidFill>
                  <a:srgbClr val="7030A0"/>
                </a:solidFill>
                <a:latin typeface="微软雅黑" panose="020B0503020204020204" pitchFamily="34" charset="-122"/>
                <a:ea typeface="微软雅黑" panose="020B0503020204020204" pitchFamily="34" charset="-122"/>
              </a:rPr>
              <a:t>, and </a:t>
            </a:r>
            <a:r>
              <a:rPr lang="en-US" sz="3000" b="1" dirty="0" err="1">
                <a:solidFill>
                  <a:srgbClr val="7030A0"/>
                </a:solidFill>
                <a:latin typeface="微软雅黑" panose="020B0503020204020204" pitchFamily="34" charset="-122"/>
                <a:ea typeface="微软雅黑" panose="020B0503020204020204" pitchFamily="34" charset="-122"/>
              </a:rPr>
              <a:t>desireth</a:t>
            </a:r>
            <a:r>
              <a:rPr lang="en-US" sz="3000" b="1" dirty="0">
                <a:solidFill>
                  <a:srgbClr val="7030A0"/>
                </a:solidFill>
                <a:latin typeface="微软雅黑" panose="020B0503020204020204" pitchFamily="34" charset="-122"/>
                <a:ea typeface="微软雅黑" panose="020B0503020204020204" pitchFamily="34" charset="-122"/>
              </a:rPr>
              <a:t> conditions of peace.</a:t>
            </a:r>
          </a:p>
        </p:txBody>
      </p:sp>
      <p:sp>
        <p:nvSpPr>
          <p:cNvPr id="5" name="TextBox 4"/>
          <p:cNvSpPr txBox="1"/>
          <p:nvPr/>
        </p:nvSpPr>
        <p:spPr>
          <a:xfrm>
            <a:off x="152400" y="-41820"/>
            <a:ext cx="4805290"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路加福音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Luke 14</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12040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2" name="Rectangle 1"/>
          <p:cNvSpPr/>
          <p:nvPr/>
        </p:nvSpPr>
        <p:spPr>
          <a:xfrm>
            <a:off x="0" y="762000"/>
            <a:ext cx="9144000" cy="4154984"/>
          </a:xfrm>
          <a:prstGeom prst="rect">
            <a:avLst/>
          </a:prstGeom>
        </p:spPr>
        <p:txBody>
          <a:bodyPr wrap="square">
            <a:spAutoFit/>
          </a:bodyPr>
          <a:lstStyle/>
          <a:p>
            <a:r>
              <a:rPr lang="en-US" altLang="zh-CN" sz="4400" b="1" baseline="30000" dirty="0">
                <a:latin typeface="微软雅黑" panose="020B0503020204020204" pitchFamily="34" charset="-122"/>
                <a:ea typeface="微软雅黑" panose="020B0503020204020204" pitchFamily="34" charset="-122"/>
              </a:rPr>
              <a:t>33 </a:t>
            </a:r>
            <a:r>
              <a:rPr lang="zh-CN" altLang="en-US" sz="4400" b="1" dirty="0">
                <a:latin typeface="微软雅黑" panose="020B0503020204020204" pitchFamily="34" charset="-122"/>
                <a:ea typeface="微软雅黑" panose="020B0503020204020204" pitchFamily="34" charset="-122"/>
              </a:rPr>
              <a:t>这样，你们无论甚么人，若不撇下一切所有的，就不能作我的门徒。</a:t>
            </a:r>
          </a:p>
          <a:p>
            <a:r>
              <a:rPr lang="en-US" sz="4400" b="1" baseline="30000" dirty="0">
                <a:solidFill>
                  <a:srgbClr val="7030A0"/>
                </a:solidFill>
                <a:latin typeface="微软雅黑" panose="020B0503020204020204" pitchFamily="34" charset="-122"/>
                <a:ea typeface="微软雅黑" panose="020B0503020204020204" pitchFamily="34" charset="-122"/>
              </a:rPr>
              <a:t>33 </a:t>
            </a:r>
            <a:r>
              <a:rPr lang="en-US" sz="4400" b="1" dirty="0">
                <a:solidFill>
                  <a:srgbClr val="7030A0"/>
                </a:solidFill>
                <a:latin typeface="微软雅黑" panose="020B0503020204020204" pitchFamily="34" charset="-122"/>
                <a:ea typeface="微软雅黑" panose="020B0503020204020204" pitchFamily="34" charset="-122"/>
              </a:rPr>
              <a:t>So likewise, whosoever he be of you that </a:t>
            </a:r>
            <a:r>
              <a:rPr lang="en-US" sz="4400" b="1" dirty="0" err="1">
                <a:solidFill>
                  <a:srgbClr val="7030A0"/>
                </a:solidFill>
                <a:latin typeface="微软雅黑" panose="020B0503020204020204" pitchFamily="34" charset="-122"/>
                <a:ea typeface="微软雅黑" panose="020B0503020204020204" pitchFamily="34" charset="-122"/>
              </a:rPr>
              <a:t>forsaketh</a:t>
            </a:r>
            <a:r>
              <a:rPr lang="en-US" sz="4400" b="1" dirty="0">
                <a:solidFill>
                  <a:srgbClr val="7030A0"/>
                </a:solidFill>
                <a:latin typeface="微软雅黑" panose="020B0503020204020204" pitchFamily="34" charset="-122"/>
                <a:ea typeface="微软雅黑" panose="020B0503020204020204" pitchFamily="34" charset="-122"/>
              </a:rPr>
              <a:t> not all that he hath, he cannot be my disciple.</a:t>
            </a:r>
          </a:p>
        </p:txBody>
      </p:sp>
      <p:sp>
        <p:nvSpPr>
          <p:cNvPr id="5" name="TextBox 4"/>
          <p:cNvSpPr txBox="1"/>
          <p:nvPr/>
        </p:nvSpPr>
        <p:spPr>
          <a:xfrm>
            <a:off x="152400" y="-41820"/>
            <a:ext cx="4805290"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路加福音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Luke 14</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25544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524000"/>
            <a:ext cx="8458200" cy="3046988"/>
          </a:xfrm>
          <a:prstGeom prst="rect">
            <a:avLst/>
          </a:prstGeom>
          <a:noFill/>
        </p:spPr>
        <p:txBody>
          <a:bodyPr wrap="square" rtlCol="0">
            <a:spAutoFit/>
          </a:bodyPr>
          <a:lstStyle/>
          <a:p>
            <a:pPr algn="ctr"/>
            <a:r>
              <a:rPr lang="zh-CN" altLang="en-US" sz="9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怎么就叫</a:t>
            </a:r>
            <a:r>
              <a:rPr lang="zh-CN" altLang="en-US" sz="9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撇下一切所有的？</a:t>
            </a:r>
            <a:endParaRPr lang="en-US" sz="9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91782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2" name="Rectangle 1"/>
          <p:cNvSpPr/>
          <p:nvPr/>
        </p:nvSpPr>
        <p:spPr>
          <a:xfrm>
            <a:off x="0" y="762000"/>
            <a:ext cx="9144000" cy="6247864"/>
          </a:xfrm>
          <a:prstGeom prst="rect">
            <a:avLst/>
          </a:prstGeom>
        </p:spPr>
        <p:txBody>
          <a:bodyPr wrap="square">
            <a:spAutoFit/>
          </a:bodyPr>
          <a:lstStyle/>
          <a:p>
            <a:r>
              <a:rPr lang="en-US" altLang="zh-CN" sz="3700" b="1" baseline="30000" dirty="0">
                <a:latin typeface="微软雅黑" panose="020B0503020204020204" pitchFamily="34" charset="-122"/>
                <a:ea typeface="微软雅黑" panose="020B0503020204020204" pitchFamily="34" charset="-122"/>
              </a:rPr>
              <a:t>38 </a:t>
            </a:r>
            <a:r>
              <a:rPr lang="zh-CN" altLang="en-US" sz="3700" b="1" dirty="0">
                <a:latin typeface="微软雅黑" panose="020B0503020204020204" pitchFamily="34" charset="-122"/>
                <a:ea typeface="微软雅黑" panose="020B0503020204020204" pitchFamily="34" charset="-122"/>
              </a:rPr>
              <a:t>不背着他的十字架跟从我的，也不配作我的门徒</a:t>
            </a:r>
            <a:r>
              <a:rPr lang="zh-CN" altLang="en-US" sz="3700" b="1" dirty="0" smtClean="0">
                <a:latin typeface="微软雅黑" panose="020B0503020204020204" pitchFamily="34" charset="-122"/>
                <a:ea typeface="微软雅黑" panose="020B0503020204020204" pitchFamily="34" charset="-122"/>
              </a:rPr>
              <a:t>。</a:t>
            </a:r>
            <a:r>
              <a:rPr lang="en-US" altLang="zh-CN" sz="3700" b="1" baseline="30000" dirty="0" smtClean="0">
                <a:latin typeface="微软雅黑" panose="020B0503020204020204" pitchFamily="34" charset="-122"/>
                <a:ea typeface="微软雅黑" panose="020B0503020204020204" pitchFamily="34" charset="-122"/>
              </a:rPr>
              <a:t>39 </a:t>
            </a:r>
            <a:r>
              <a:rPr lang="zh-CN" altLang="en-US" sz="3700" b="1" dirty="0">
                <a:latin typeface="微软雅黑" panose="020B0503020204020204" pitchFamily="34" charset="-122"/>
                <a:ea typeface="微软雅黑" panose="020B0503020204020204" pitchFamily="34" charset="-122"/>
              </a:rPr>
              <a:t>得着生命的，将要失丧生命；为我失丧生命的，将要得着生命</a:t>
            </a:r>
            <a:r>
              <a:rPr lang="zh-CN" altLang="en-US" sz="3700" b="1" dirty="0" smtClean="0">
                <a:latin typeface="微软雅黑" panose="020B0503020204020204" pitchFamily="34" charset="-122"/>
                <a:ea typeface="微软雅黑" panose="020B0503020204020204" pitchFamily="34" charset="-122"/>
              </a:rPr>
              <a:t>。</a:t>
            </a:r>
            <a:r>
              <a:rPr lang="en-US" altLang="zh-CN" sz="3700" b="1" baseline="30000" dirty="0">
                <a:latin typeface="微软雅黑" panose="020B0503020204020204" pitchFamily="34" charset="-122"/>
                <a:ea typeface="微软雅黑" panose="020B0503020204020204" pitchFamily="34" charset="-122"/>
              </a:rPr>
              <a:t> 40 </a:t>
            </a:r>
            <a:r>
              <a:rPr lang="zh-CN" altLang="en-US" sz="3700" b="1" dirty="0">
                <a:latin typeface="微软雅黑" panose="020B0503020204020204" pitchFamily="34" charset="-122"/>
                <a:ea typeface="微软雅黑" panose="020B0503020204020204" pitchFamily="34" charset="-122"/>
              </a:rPr>
              <a:t>人接待你们就是接待我；接待我就是接待那差我来的</a:t>
            </a:r>
            <a:r>
              <a:rPr lang="zh-CN" altLang="en-US" sz="3700" b="1" dirty="0" smtClean="0">
                <a:latin typeface="微软雅黑" panose="020B0503020204020204" pitchFamily="34" charset="-122"/>
                <a:ea typeface="微软雅黑" panose="020B0503020204020204" pitchFamily="34" charset="-122"/>
              </a:rPr>
              <a:t>。</a:t>
            </a:r>
            <a:endParaRPr lang="zh-CN" altLang="en-US" sz="3700" b="1" dirty="0">
              <a:latin typeface="微软雅黑" panose="020B0503020204020204" pitchFamily="34" charset="-122"/>
              <a:ea typeface="微软雅黑" panose="020B0503020204020204" pitchFamily="34" charset="-122"/>
            </a:endParaRPr>
          </a:p>
          <a:p>
            <a:r>
              <a:rPr lang="en-US" sz="3000" b="1" baseline="30000" dirty="0">
                <a:solidFill>
                  <a:srgbClr val="7030A0"/>
                </a:solidFill>
                <a:latin typeface="微软雅黑" panose="020B0503020204020204" pitchFamily="34" charset="-122"/>
                <a:ea typeface="微软雅黑" panose="020B0503020204020204" pitchFamily="34" charset="-122"/>
              </a:rPr>
              <a:t>38 </a:t>
            </a:r>
            <a:r>
              <a:rPr lang="en-US" sz="3000" b="1" dirty="0">
                <a:solidFill>
                  <a:srgbClr val="7030A0"/>
                </a:solidFill>
                <a:latin typeface="微软雅黑" panose="020B0503020204020204" pitchFamily="34" charset="-122"/>
                <a:ea typeface="微软雅黑" panose="020B0503020204020204" pitchFamily="34" charset="-122"/>
              </a:rPr>
              <a:t>And he that </a:t>
            </a:r>
            <a:r>
              <a:rPr lang="en-US" sz="3000" b="1" dirty="0" err="1">
                <a:solidFill>
                  <a:srgbClr val="7030A0"/>
                </a:solidFill>
                <a:latin typeface="微软雅黑" panose="020B0503020204020204" pitchFamily="34" charset="-122"/>
                <a:ea typeface="微软雅黑" panose="020B0503020204020204" pitchFamily="34" charset="-122"/>
              </a:rPr>
              <a:t>taketh</a:t>
            </a:r>
            <a:r>
              <a:rPr lang="en-US" sz="3000" b="1" dirty="0">
                <a:solidFill>
                  <a:srgbClr val="7030A0"/>
                </a:solidFill>
                <a:latin typeface="微软雅黑" panose="020B0503020204020204" pitchFamily="34" charset="-122"/>
                <a:ea typeface="微软雅黑" panose="020B0503020204020204" pitchFamily="34" charset="-122"/>
              </a:rPr>
              <a:t> not his cross, and </a:t>
            </a:r>
            <a:r>
              <a:rPr lang="en-US" sz="3000" b="1" dirty="0" err="1">
                <a:solidFill>
                  <a:srgbClr val="7030A0"/>
                </a:solidFill>
                <a:latin typeface="微软雅黑" panose="020B0503020204020204" pitchFamily="34" charset="-122"/>
                <a:ea typeface="微软雅黑" panose="020B0503020204020204" pitchFamily="34" charset="-122"/>
              </a:rPr>
              <a:t>followeth</a:t>
            </a:r>
            <a:r>
              <a:rPr lang="en-US" sz="3000" b="1" dirty="0">
                <a:solidFill>
                  <a:srgbClr val="7030A0"/>
                </a:solidFill>
                <a:latin typeface="微软雅黑" panose="020B0503020204020204" pitchFamily="34" charset="-122"/>
                <a:ea typeface="微软雅黑" panose="020B0503020204020204" pitchFamily="34" charset="-122"/>
              </a:rPr>
              <a:t> after me, is not worthy of me</a:t>
            </a:r>
            <a:r>
              <a:rPr lang="en-US" sz="3000" b="1" dirty="0" smtClean="0">
                <a:solidFill>
                  <a:srgbClr val="7030A0"/>
                </a:solidFill>
                <a:latin typeface="微软雅黑" panose="020B0503020204020204" pitchFamily="34" charset="-122"/>
                <a:ea typeface="微软雅黑" panose="020B0503020204020204" pitchFamily="34" charset="-122"/>
              </a:rPr>
              <a:t>. </a:t>
            </a:r>
            <a:r>
              <a:rPr lang="en-US" sz="3000" b="1" baseline="30000" dirty="0" smtClean="0">
                <a:solidFill>
                  <a:srgbClr val="7030A0"/>
                </a:solidFill>
                <a:latin typeface="微软雅黑" panose="020B0503020204020204" pitchFamily="34" charset="-122"/>
                <a:ea typeface="微软雅黑" panose="020B0503020204020204" pitchFamily="34" charset="-122"/>
              </a:rPr>
              <a:t>39 </a:t>
            </a:r>
            <a:r>
              <a:rPr lang="en-US" sz="3000" b="1" dirty="0">
                <a:solidFill>
                  <a:srgbClr val="7030A0"/>
                </a:solidFill>
                <a:latin typeface="微软雅黑" panose="020B0503020204020204" pitchFamily="34" charset="-122"/>
                <a:ea typeface="微软雅黑" panose="020B0503020204020204" pitchFamily="34" charset="-122"/>
              </a:rPr>
              <a:t>He that </a:t>
            </a:r>
            <a:r>
              <a:rPr lang="en-US" sz="3000" b="1" dirty="0" err="1">
                <a:solidFill>
                  <a:srgbClr val="7030A0"/>
                </a:solidFill>
                <a:latin typeface="微软雅黑" panose="020B0503020204020204" pitchFamily="34" charset="-122"/>
                <a:ea typeface="微软雅黑" panose="020B0503020204020204" pitchFamily="34" charset="-122"/>
              </a:rPr>
              <a:t>findeth</a:t>
            </a:r>
            <a:r>
              <a:rPr lang="en-US" sz="3000" b="1" dirty="0">
                <a:solidFill>
                  <a:srgbClr val="7030A0"/>
                </a:solidFill>
                <a:latin typeface="微软雅黑" panose="020B0503020204020204" pitchFamily="34" charset="-122"/>
                <a:ea typeface="微软雅黑" panose="020B0503020204020204" pitchFamily="34" charset="-122"/>
              </a:rPr>
              <a:t> his </a:t>
            </a:r>
            <a:r>
              <a:rPr lang="en-US" sz="3000" b="1" dirty="0" smtClean="0">
                <a:solidFill>
                  <a:srgbClr val="7030A0"/>
                </a:solidFill>
                <a:latin typeface="微软雅黑" panose="020B0503020204020204" pitchFamily="34" charset="-122"/>
                <a:ea typeface="微软雅黑" panose="020B0503020204020204" pitchFamily="34" charset="-122"/>
              </a:rPr>
              <a:t>life (</a:t>
            </a:r>
            <a:r>
              <a:rPr lang="en-US" sz="3000" b="1" dirty="0" err="1" smtClean="0">
                <a:solidFill>
                  <a:srgbClr val="7030A0"/>
                </a:solidFill>
                <a:latin typeface="微软雅黑" panose="020B0503020204020204" pitchFamily="34" charset="-122"/>
                <a:ea typeface="微软雅黑" panose="020B0503020204020204" pitchFamily="34" charset="-122"/>
              </a:rPr>
              <a:t>psuche</a:t>
            </a:r>
            <a:r>
              <a:rPr lang="en-US" sz="3000" b="1" dirty="0" smtClean="0">
                <a:solidFill>
                  <a:srgbClr val="7030A0"/>
                </a:solidFill>
                <a:latin typeface="微软雅黑" panose="020B0503020204020204" pitchFamily="34" charset="-122"/>
                <a:ea typeface="微软雅黑" panose="020B0503020204020204" pitchFamily="34" charset="-122"/>
              </a:rPr>
              <a:t>, i.e., soul) </a:t>
            </a:r>
            <a:r>
              <a:rPr lang="en-US" sz="3000" b="1" dirty="0">
                <a:solidFill>
                  <a:srgbClr val="7030A0"/>
                </a:solidFill>
                <a:latin typeface="微软雅黑" panose="020B0503020204020204" pitchFamily="34" charset="-122"/>
                <a:ea typeface="微软雅黑" panose="020B0503020204020204" pitchFamily="34" charset="-122"/>
              </a:rPr>
              <a:t>shall lose it: and he that </a:t>
            </a:r>
            <a:r>
              <a:rPr lang="en-US" sz="3000" b="1" dirty="0" err="1">
                <a:solidFill>
                  <a:srgbClr val="7030A0"/>
                </a:solidFill>
                <a:latin typeface="微软雅黑" panose="020B0503020204020204" pitchFamily="34" charset="-122"/>
                <a:ea typeface="微软雅黑" panose="020B0503020204020204" pitchFamily="34" charset="-122"/>
              </a:rPr>
              <a:t>loseth</a:t>
            </a:r>
            <a:r>
              <a:rPr lang="en-US" sz="3000" b="1" dirty="0">
                <a:solidFill>
                  <a:srgbClr val="7030A0"/>
                </a:solidFill>
                <a:latin typeface="微软雅黑" panose="020B0503020204020204" pitchFamily="34" charset="-122"/>
                <a:ea typeface="微软雅黑" panose="020B0503020204020204" pitchFamily="34" charset="-122"/>
              </a:rPr>
              <a:t> his life (</a:t>
            </a:r>
            <a:r>
              <a:rPr lang="en-US" sz="3000" b="1" dirty="0" err="1">
                <a:solidFill>
                  <a:srgbClr val="7030A0"/>
                </a:solidFill>
                <a:latin typeface="微软雅黑" panose="020B0503020204020204" pitchFamily="34" charset="-122"/>
                <a:ea typeface="微软雅黑" panose="020B0503020204020204" pitchFamily="34" charset="-122"/>
              </a:rPr>
              <a:t>psuche</a:t>
            </a:r>
            <a:r>
              <a:rPr lang="en-US" sz="3000" b="1" dirty="0">
                <a:solidFill>
                  <a:srgbClr val="7030A0"/>
                </a:solidFill>
                <a:latin typeface="微软雅黑" panose="020B0503020204020204" pitchFamily="34" charset="-122"/>
                <a:ea typeface="微软雅黑" panose="020B0503020204020204" pitchFamily="34" charset="-122"/>
              </a:rPr>
              <a:t>, i.e., soul) </a:t>
            </a:r>
            <a:r>
              <a:rPr lang="en-US" sz="3000" b="1" dirty="0" smtClean="0">
                <a:solidFill>
                  <a:srgbClr val="7030A0"/>
                </a:solidFill>
                <a:latin typeface="微软雅黑" panose="020B0503020204020204" pitchFamily="34" charset="-122"/>
                <a:ea typeface="微软雅黑" panose="020B0503020204020204" pitchFamily="34" charset="-122"/>
              </a:rPr>
              <a:t>for </a:t>
            </a:r>
            <a:r>
              <a:rPr lang="en-US" sz="3000" b="1" dirty="0">
                <a:solidFill>
                  <a:srgbClr val="7030A0"/>
                </a:solidFill>
                <a:latin typeface="微软雅黑" panose="020B0503020204020204" pitchFamily="34" charset="-122"/>
                <a:ea typeface="微软雅黑" panose="020B0503020204020204" pitchFamily="34" charset="-122"/>
              </a:rPr>
              <a:t>my sake shall find it</a:t>
            </a:r>
            <a:r>
              <a:rPr lang="en-US" sz="3000" b="1" dirty="0" smtClean="0">
                <a:solidFill>
                  <a:srgbClr val="7030A0"/>
                </a:solidFill>
                <a:latin typeface="微软雅黑" panose="020B0503020204020204" pitchFamily="34" charset="-122"/>
                <a:ea typeface="微软雅黑" panose="020B0503020204020204" pitchFamily="34" charset="-122"/>
              </a:rPr>
              <a:t>. </a:t>
            </a:r>
            <a:r>
              <a:rPr lang="en-US" sz="3000" b="1" baseline="30000" dirty="0" smtClean="0">
                <a:solidFill>
                  <a:srgbClr val="7030A0"/>
                </a:solidFill>
                <a:latin typeface="微软雅黑" panose="020B0503020204020204" pitchFamily="34" charset="-122"/>
                <a:ea typeface="微软雅黑" panose="020B0503020204020204" pitchFamily="34" charset="-122"/>
              </a:rPr>
              <a:t>40 </a:t>
            </a:r>
            <a:r>
              <a:rPr lang="en-US" sz="3000" b="1" dirty="0">
                <a:solidFill>
                  <a:srgbClr val="7030A0"/>
                </a:solidFill>
                <a:latin typeface="微软雅黑" panose="020B0503020204020204" pitchFamily="34" charset="-122"/>
                <a:ea typeface="微软雅黑" panose="020B0503020204020204" pitchFamily="34" charset="-122"/>
              </a:rPr>
              <a:t>He that </a:t>
            </a:r>
            <a:r>
              <a:rPr lang="en-US" sz="3000" b="1" dirty="0" err="1">
                <a:solidFill>
                  <a:srgbClr val="7030A0"/>
                </a:solidFill>
                <a:latin typeface="微软雅黑" panose="020B0503020204020204" pitchFamily="34" charset="-122"/>
                <a:ea typeface="微软雅黑" panose="020B0503020204020204" pitchFamily="34" charset="-122"/>
              </a:rPr>
              <a:t>receiveth</a:t>
            </a:r>
            <a:r>
              <a:rPr lang="en-US" sz="3000" b="1" dirty="0">
                <a:solidFill>
                  <a:srgbClr val="7030A0"/>
                </a:solidFill>
                <a:latin typeface="微软雅黑" panose="020B0503020204020204" pitchFamily="34" charset="-122"/>
                <a:ea typeface="微软雅黑" panose="020B0503020204020204" pitchFamily="34" charset="-122"/>
              </a:rPr>
              <a:t> you </a:t>
            </a:r>
            <a:r>
              <a:rPr lang="en-US" sz="3000" b="1" dirty="0" err="1">
                <a:solidFill>
                  <a:srgbClr val="7030A0"/>
                </a:solidFill>
                <a:latin typeface="微软雅黑" panose="020B0503020204020204" pitchFamily="34" charset="-122"/>
                <a:ea typeface="微软雅黑" panose="020B0503020204020204" pitchFamily="34" charset="-122"/>
              </a:rPr>
              <a:t>receiveth</a:t>
            </a:r>
            <a:r>
              <a:rPr lang="en-US" sz="3000" b="1" dirty="0">
                <a:solidFill>
                  <a:srgbClr val="7030A0"/>
                </a:solidFill>
                <a:latin typeface="微软雅黑" panose="020B0503020204020204" pitchFamily="34" charset="-122"/>
                <a:ea typeface="微软雅黑" panose="020B0503020204020204" pitchFamily="34" charset="-122"/>
              </a:rPr>
              <a:t> me, and he that </a:t>
            </a:r>
            <a:r>
              <a:rPr lang="en-US" sz="3000" b="1" dirty="0" err="1">
                <a:solidFill>
                  <a:srgbClr val="7030A0"/>
                </a:solidFill>
                <a:latin typeface="微软雅黑" panose="020B0503020204020204" pitchFamily="34" charset="-122"/>
                <a:ea typeface="微软雅黑" panose="020B0503020204020204" pitchFamily="34" charset="-122"/>
              </a:rPr>
              <a:t>receiveth</a:t>
            </a:r>
            <a:r>
              <a:rPr lang="en-US" sz="3000" b="1" dirty="0">
                <a:solidFill>
                  <a:srgbClr val="7030A0"/>
                </a:solidFill>
                <a:latin typeface="微软雅黑" panose="020B0503020204020204" pitchFamily="34" charset="-122"/>
                <a:ea typeface="微软雅黑" panose="020B0503020204020204" pitchFamily="34" charset="-122"/>
              </a:rPr>
              <a:t> me </a:t>
            </a:r>
            <a:r>
              <a:rPr lang="en-US" sz="3000" b="1" dirty="0" err="1">
                <a:solidFill>
                  <a:srgbClr val="7030A0"/>
                </a:solidFill>
                <a:latin typeface="微软雅黑" panose="020B0503020204020204" pitchFamily="34" charset="-122"/>
                <a:ea typeface="微软雅黑" panose="020B0503020204020204" pitchFamily="34" charset="-122"/>
              </a:rPr>
              <a:t>receiveth</a:t>
            </a:r>
            <a:r>
              <a:rPr lang="en-US" sz="3000" b="1" dirty="0">
                <a:solidFill>
                  <a:srgbClr val="7030A0"/>
                </a:solidFill>
                <a:latin typeface="微软雅黑" panose="020B0503020204020204" pitchFamily="34" charset="-122"/>
                <a:ea typeface="微软雅黑" panose="020B0503020204020204" pitchFamily="34" charset="-122"/>
              </a:rPr>
              <a:t> him that sent me.</a:t>
            </a:r>
          </a:p>
        </p:txBody>
      </p:sp>
      <p:sp>
        <p:nvSpPr>
          <p:cNvPr id="6" name="TextBox 5"/>
          <p:cNvSpPr txBox="1"/>
          <p:nvPr/>
        </p:nvSpPr>
        <p:spPr>
          <a:xfrm>
            <a:off x="152400" y="-41820"/>
            <a:ext cx="6300123"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马太福</a:t>
            </a:r>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音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Matthews 10</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28813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762000"/>
            <a:ext cx="8458200" cy="1569660"/>
          </a:xfrm>
          <a:prstGeom prst="rect">
            <a:avLst/>
          </a:prstGeom>
          <a:noFill/>
        </p:spPr>
        <p:txBody>
          <a:bodyPr wrap="square" rtlCol="0">
            <a:spAutoFit/>
          </a:bodyPr>
          <a:lstStyle/>
          <a:p>
            <a:pPr algn="ctr"/>
            <a:r>
              <a:rPr lang="zh-CN" altLang="en-US" sz="9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我是谁？</a:t>
            </a:r>
            <a:endParaRPr lang="en-US" sz="9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endParaRPr>
          </a:p>
        </p:txBody>
      </p:sp>
      <p:pic>
        <p:nvPicPr>
          <p:cNvPr id="2050" name="Picture 2" descr="http://theaimproject.org/wp-content/uploads/Who-Am-I-Title-Slide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14600"/>
            <a:ext cx="53848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465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3.bp.blogspot.com/-eWGcwu72C0Q/T8B_AoZKNxI/AAAAAAAAVao/s0w5ZHU2SGo/s1600/Arrows-and-Missing-the-Target.jpg"/>
          <p:cNvPicPr>
            <a:picLocks noChangeAspect="1" noChangeArrowheads="1"/>
          </p:cNvPicPr>
          <p:nvPr/>
        </p:nvPicPr>
        <p:blipFill>
          <a:blip r:embed="rId2" cstate="print"/>
          <a:srcRect/>
          <a:stretch>
            <a:fillRect/>
          </a:stretch>
        </p:blipFill>
        <p:spPr bwMode="auto">
          <a:xfrm>
            <a:off x="4191000" y="914400"/>
            <a:ext cx="3048000" cy="2235201"/>
          </a:xfrm>
          <a:prstGeom prst="rect">
            <a:avLst/>
          </a:prstGeom>
          <a:noFill/>
        </p:spPr>
      </p:pic>
      <p:pic>
        <p:nvPicPr>
          <p:cNvPr id="8196" name="Picture 4" descr="http://1.bp.blogspot.com/-177Qq9IasK8/TuobRGV89YI/AAAAAAAAAQM/sYtmKeCgB1U/s400/img_652138_51960097_0.jpg"/>
          <p:cNvPicPr>
            <a:picLocks noChangeAspect="1" noChangeArrowheads="1"/>
          </p:cNvPicPr>
          <p:nvPr/>
        </p:nvPicPr>
        <p:blipFill>
          <a:blip r:embed="rId3" cstate="print"/>
          <a:srcRect/>
          <a:stretch>
            <a:fillRect/>
          </a:stretch>
        </p:blipFill>
        <p:spPr bwMode="auto">
          <a:xfrm>
            <a:off x="457200" y="914400"/>
            <a:ext cx="2435468" cy="2435468"/>
          </a:xfrm>
          <a:prstGeom prst="rect">
            <a:avLst/>
          </a:prstGeom>
          <a:noFill/>
        </p:spPr>
      </p:pic>
      <p:pic>
        <p:nvPicPr>
          <p:cNvPr id="3" name="Picture 4" descr="https://encrypted-tbn2.google.com/images?q=tbn:ANd9GcQhcYU9eBHayEANF1SHudhMg_H6WT4LhV1KysVJ95M7ewL46BZKRQ"/>
          <p:cNvPicPr>
            <a:picLocks noChangeAspect="1" noChangeArrowheads="1"/>
          </p:cNvPicPr>
          <p:nvPr/>
        </p:nvPicPr>
        <p:blipFill>
          <a:blip r:embed="rId4" cstate="print"/>
          <a:srcRect/>
          <a:stretch>
            <a:fillRect/>
          </a:stretch>
        </p:blipFill>
        <p:spPr bwMode="auto">
          <a:xfrm>
            <a:off x="484031" y="3543300"/>
            <a:ext cx="2435468" cy="1600200"/>
          </a:xfrm>
          <a:prstGeom prst="rect">
            <a:avLst/>
          </a:prstGeom>
          <a:noFill/>
        </p:spPr>
      </p:pic>
      <p:sp>
        <p:nvSpPr>
          <p:cNvPr id="2" name="TextBox 1"/>
          <p:cNvSpPr txBox="1"/>
          <p:nvPr/>
        </p:nvSpPr>
        <p:spPr>
          <a:xfrm>
            <a:off x="3276600" y="3325471"/>
            <a:ext cx="5638800"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a:latin typeface="Arial" panose="020B0604020202020204" pitchFamily="34" charset="0"/>
                <a:cs typeface="Arial" panose="020B0604020202020204" pitchFamily="34" charset="0"/>
              </a:rPr>
              <a:t>(</a:t>
            </a:r>
            <a:r>
              <a:rPr lang="en-US" sz="2400" b="1" dirty="0" smtClean="0">
                <a:latin typeface="Arial" panose="020B0604020202020204" pitchFamily="34" charset="0"/>
                <a:cs typeface="Arial" panose="020B0604020202020204" pitchFamily="34" charset="0"/>
              </a:rPr>
              <a:t>Thayer’s) Sin</a:t>
            </a:r>
            <a:r>
              <a:rPr lang="zh-CN" altLang="en-US" sz="2400" b="1" dirty="0" smtClean="0">
                <a:latin typeface="Arial" panose="020B0604020202020204" pitchFamily="34" charset="0"/>
                <a:cs typeface="Arial" panose="020B0604020202020204" pitchFamily="34" charset="0"/>
              </a:rPr>
              <a:t>（罪）</a:t>
            </a:r>
            <a:r>
              <a:rPr lang="en-US" sz="2400" b="1" dirty="0" smtClean="0">
                <a:latin typeface="Arial" panose="020B0604020202020204" pitchFamily="34" charset="0"/>
                <a:cs typeface="Arial" panose="020B0604020202020204" pitchFamily="34" charset="0"/>
              </a:rPr>
              <a:t>= Hamartia </a:t>
            </a:r>
          </a:p>
          <a:p>
            <a:r>
              <a:rPr lang="en-US" sz="2400" b="1" dirty="0" smtClean="0">
                <a:latin typeface="Arial" panose="020B0604020202020204" pitchFamily="34" charset="0"/>
                <a:cs typeface="Arial" panose="020B0604020202020204" pitchFamily="34" charset="0"/>
              </a:rPr>
              <a:t>a</a:t>
            </a:r>
            <a:r>
              <a:rPr lang="en-US" sz="2400" b="1" dirty="0">
                <a:latin typeface="Arial" panose="020B0604020202020204" pitchFamily="34" charset="0"/>
                <a:cs typeface="Arial" panose="020B0604020202020204" pitchFamily="34" charset="0"/>
              </a:rPr>
              <a:t>.  to be without a share in </a:t>
            </a:r>
            <a:r>
              <a:rPr lang="zh-CN" altLang="en-US" sz="2400" b="1" dirty="0" smtClean="0">
                <a:latin typeface="Arial" panose="020B0604020202020204" pitchFamily="34" charset="0"/>
                <a:cs typeface="Arial" panose="020B0604020202020204" pitchFamily="34" charset="0"/>
              </a:rPr>
              <a:t>（无份）</a:t>
            </a:r>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b.  to miss the mark  </a:t>
            </a:r>
            <a:r>
              <a:rPr lang="zh-CN" altLang="en-US" sz="2400" b="1" dirty="0" smtClean="0">
                <a:latin typeface="Arial" panose="020B0604020202020204" pitchFamily="34" charset="0"/>
                <a:cs typeface="Arial" panose="020B0604020202020204" pitchFamily="34" charset="0"/>
              </a:rPr>
              <a:t>（未中标）</a:t>
            </a:r>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  to err, be mistaken  </a:t>
            </a:r>
            <a:r>
              <a:rPr lang="zh-CN" altLang="en-US" sz="2400" b="1" dirty="0" smtClean="0">
                <a:latin typeface="Arial" panose="020B0604020202020204" pitchFamily="34" charset="0"/>
                <a:cs typeface="Arial" panose="020B0604020202020204" pitchFamily="34" charset="0"/>
              </a:rPr>
              <a:t>（错误、失误）</a:t>
            </a:r>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d.  to miss or wander from the path of uprightness and </a:t>
            </a:r>
            <a:r>
              <a:rPr lang="en-US" sz="2400" b="1" dirty="0" err="1">
                <a:latin typeface="Arial" panose="020B0604020202020204" pitchFamily="34" charset="0"/>
                <a:cs typeface="Arial" panose="020B0604020202020204" pitchFamily="34" charset="0"/>
              </a:rPr>
              <a:t>honour</a:t>
            </a:r>
            <a:r>
              <a:rPr lang="en-US" sz="2400" b="1" dirty="0">
                <a:latin typeface="Arial" panose="020B0604020202020204" pitchFamily="34" charset="0"/>
                <a:cs typeface="Arial" panose="020B0604020202020204" pitchFamily="34" charset="0"/>
              </a:rPr>
              <a:t>, to do or go wrong  </a:t>
            </a:r>
            <a:r>
              <a:rPr lang="zh-CN" altLang="en-US" sz="2400" b="1" dirty="0" smtClean="0">
                <a:latin typeface="Arial" panose="020B0604020202020204" pitchFamily="34" charset="0"/>
                <a:cs typeface="Arial" panose="020B0604020202020204" pitchFamily="34" charset="0"/>
              </a:rPr>
              <a:t>（从正道上迷失）</a:t>
            </a:r>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e.  to wander from the law of God, violate </a:t>
            </a:r>
            <a:r>
              <a:rPr lang="en-US" sz="2400" b="1" dirty="0" smtClean="0">
                <a:latin typeface="Arial" panose="020B0604020202020204" pitchFamily="34" charset="0"/>
                <a:cs typeface="Arial" panose="020B0604020202020204" pitchFamily="34" charset="0"/>
              </a:rPr>
              <a:t>God‘s </a:t>
            </a:r>
            <a:r>
              <a:rPr lang="en-US" sz="2400" b="1" dirty="0">
                <a:latin typeface="Arial" panose="020B0604020202020204" pitchFamily="34" charset="0"/>
                <a:cs typeface="Arial" panose="020B0604020202020204" pitchFamily="34" charset="0"/>
              </a:rPr>
              <a:t>law, </a:t>
            </a:r>
            <a:r>
              <a:rPr lang="en-US" sz="2400" b="1" dirty="0" smtClean="0">
                <a:latin typeface="Arial" panose="020B0604020202020204" pitchFamily="34" charset="0"/>
                <a:cs typeface="Arial" panose="020B0604020202020204" pitchFamily="34" charset="0"/>
              </a:rPr>
              <a:t>sin</a:t>
            </a:r>
            <a:r>
              <a:rPr lang="zh-CN" altLang="en-US" sz="2400" b="1" dirty="0" smtClean="0">
                <a:latin typeface="Arial" panose="020B0604020202020204" pitchFamily="34" charset="0"/>
                <a:cs typeface="Arial" panose="020B0604020202020204" pitchFamily="34" charset="0"/>
              </a:rPr>
              <a:t>（违背神的律法）</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0" y="-41820"/>
            <a:ext cx="9191940"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需要认识圣经中罪的观念不同寻常</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58570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2.bp.blogspot.com/_1bLiA2RdC7s/SwsbSmaOQvI/AAAAAAAABnQ/OLh7UxwEPGI/s1600/bridge+02.jpg"/>
          <p:cNvPicPr>
            <a:picLocks noChangeAspect="1" noChangeArrowheads="1"/>
          </p:cNvPicPr>
          <p:nvPr/>
        </p:nvPicPr>
        <p:blipFill>
          <a:blip r:embed="rId2" cstate="print">
            <a:grayscl/>
          </a:blip>
          <a:srcRect/>
          <a:stretch>
            <a:fillRect/>
          </a:stretch>
        </p:blipFill>
        <p:spPr bwMode="auto">
          <a:xfrm>
            <a:off x="304800" y="571500"/>
            <a:ext cx="8621164" cy="5905500"/>
          </a:xfrm>
          <a:prstGeom prst="rect">
            <a:avLst/>
          </a:prstGeom>
          <a:noFill/>
        </p:spPr>
      </p:pic>
      <p:sp>
        <p:nvSpPr>
          <p:cNvPr id="4" name="TextBox 3"/>
          <p:cNvSpPr txBox="1"/>
          <p:nvPr/>
        </p:nvSpPr>
        <p:spPr>
          <a:xfrm>
            <a:off x="304800" y="571500"/>
            <a:ext cx="4343400" cy="110799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zh-CN" altLang="en-US" sz="6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微软雅黑" pitchFamily="34" charset="-122"/>
                <a:ea typeface="微软雅黑" pitchFamily="34" charset="-122"/>
              </a:rPr>
              <a:t>人的光景</a:t>
            </a:r>
            <a:endParaRPr lang="en-US" sz="6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微软雅黑" pitchFamily="34" charset="-122"/>
              <a:ea typeface="微软雅黑" pitchFamily="34" charset="-122"/>
            </a:endParaRPr>
          </a:p>
        </p:txBody>
      </p:sp>
    </p:spTree>
    <p:extLst>
      <p:ext uri="{BB962C8B-B14F-4D97-AF65-F5344CB8AC3E}">
        <p14:creationId xmlns:p14="http://schemas.microsoft.com/office/powerpoint/2010/main" val="3353796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luke-church.org/images/bridge3.jpg"/>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685800" y="571500"/>
            <a:ext cx="7802048" cy="5715000"/>
          </a:xfrm>
          <a:prstGeom prst="rect">
            <a:avLst/>
          </a:prstGeom>
          <a:noFill/>
        </p:spPr>
      </p:pic>
      <p:sp>
        <p:nvSpPr>
          <p:cNvPr id="3" name="TextBox 2"/>
          <p:cNvSpPr txBox="1"/>
          <p:nvPr/>
        </p:nvSpPr>
        <p:spPr>
          <a:xfrm>
            <a:off x="-304800" y="571500"/>
            <a:ext cx="5410200" cy="1107996"/>
          </a:xfrm>
          <a:prstGeom prst="rect">
            <a:avLst/>
          </a:prstGeom>
          <a:noFill/>
        </p:spPr>
        <p:txBody>
          <a:bodyPr wrap="square" rtlCol="0">
            <a:spAutoFit/>
          </a:bodyPr>
          <a:lstStyle/>
          <a:p>
            <a:pPr algn="ctr"/>
            <a:r>
              <a:rPr lang="zh-CN" altLang="en-US" sz="6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软雅黑" pitchFamily="34" charset="-122"/>
                <a:ea typeface="微软雅黑" pitchFamily="34" charset="-122"/>
              </a:rPr>
              <a:t>人的方法</a:t>
            </a:r>
            <a:endParaRPr lang="en-US" sz="6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软雅黑" pitchFamily="34" charset="-122"/>
              <a:ea typeface="微软雅黑" pitchFamily="34" charset="-122"/>
            </a:endParaRPr>
          </a:p>
        </p:txBody>
      </p:sp>
    </p:spTree>
    <p:extLst>
      <p:ext uri="{BB962C8B-B14F-4D97-AF65-F5344CB8AC3E}">
        <p14:creationId xmlns:p14="http://schemas.microsoft.com/office/powerpoint/2010/main" val="41502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2" name="Rectangle 1"/>
          <p:cNvSpPr/>
          <p:nvPr/>
        </p:nvSpPr>
        <p:spPr>
          <a:xfrm>
            <a:off x="0" y="762000"/>
            <a:ext cx="9144000" cy="6309420"/>
          </a:xfrm>
          <a:prstGeom prst="rect">
            <a:avLst/>
          </a:prstGeom>
        </p:spPr>
        <p:txBody>
          <a:bodyPr wrap="square">
            <a:spAutoFit/>
          </a:bodyPr>
          <a:lstStyle/>
          <a:p>
            <a:r>
              <a:rPr lang="en-US" altLang="zh-CN" sz="3400" b="1" baseline="30000" dirty="0" smtClean="0">
                <a:latin typeface="微软雅黑" panose="020B0503020204020204" pitchFamily="34" charset="-122"/>
                <a:ea typeface="微软雅黑" panose="020B0503020204020204" pitchFamily="34" charset="-122"/>
              </a:rPr>
              <a:t>26 </a:t>
            </a:r>
            <a:r>
              <a:rPr lang="zh-CN" altLang="en-US" sz="3400" b="1" dirty="0" smtClean="0">
                <a:latin typeface="微软雅黑" panose="020B0503020204020204" pitchFamily="34" charset="-122"/>
                <a:ea typeface="微软雅黑" panose="020B0503020204020204" pitchFamily="34" charset="-122"/>
              </a:rPr>
              <a:t>神说：我们要照着我们的形象、按着我们的样式造人，使他们管理海里的鱼、空中的鸟、地上的牲畜，和全地，并地上所爬的一切昆虫。</a:t>
            </a:r>
            <a:r>
              <a:rPr lang="en-US" altLang="zh-CN" sz="3400" b="1" baseline="30000" dirty="0" smtClean="0">
                <a:latin typeface="微软雅黑" panose="020B0503020204020204" pitchFamily="34" charset="-122"/>
                <a:ea typeface="微软雅黑" panose="020B0503020204020204" pitchFamily="34" charset="-122"/>
              </a:rPr>
              <a:t>27 </a:t>
            </a:r>
            <a:r>
              <a:rPr lang="zh-CN" altLang="en-US" sz="3400" b="1" dirty="0" smtClean="0">
                <a:latin typeface="微软雅黑" panose="020B0503020204020204" pitchFamily="34" charset="-122"/>
                <a:ea typeface="微软雅黑" panose="020B0503020204020204" pitchFamily="34" charset="-122"/>
              </a:rPr>
              <a:t>神就照着自己的形象造人，乃是照着他的形象造男造女。</a:t>
            </a:r>
            <a:endParaRPr lang="zh-CN" altLang="en-US" sz="3400" b="1" dirty="0">
              <a:latin typeface="微软雅黑" panose="020B0503020204020204" pitchFamily="34" charset="-122"/>
              <a:ea typeface="微软雅黑" panose="020B0503020204020204" pitchFamily="34" charset="-122"/>
            </a:endParaRPr>
          </a:p>
          <a:p>
            <a:r>
              <a:rPr lang="en-US" sz="2800" b="1" baseline="30000" dirty="0">
                <a:solidFill>
                  <a:srgbClr val="7030A0"/>
                </a:solidFill>
                <a:latin typeface="微软雅黑" panose="020B0503020204020204" pitchFamily="34" charset="-122"/>
                <a:ea typeface="微软雅黑" panose="020B0503020204020204" pitchFamily="34" charset="-122"/>
              </a:rPr>
              <a:t>26 </a:t>
            </a:r>
            <a:r>
              <a:rPr lang="en-US" sz="2800" b="1" dirty="0">
                <a:solidFill>
                  <a:srgbClr val="7030A0"/>
                </a:solidFill>
                <a:latin typeface="微软雅黑" panose="020B0503020204020204" pitchFamily="34" charset="-122"/>
                <a:ea typeface="微软雅黑" panose="020B0503020204020204" pitchFamily="34" charset="-122"/>
              </a:rPr>
              <a:t>And God said, Let us make man in our image, after our likeness: and let them have dominion over the fish of the sea, and over the fowl of the air, and over the cattle, and over all the earth, and over every creeping thing that </a:t>
            </a:r>
            <a:r>
              <a:rPr lang="en-US" sz="2800" b="1" dirty="0" err="1">
                <a:solidFill>
                  <a:srgbClr val="7030A0"/>
                </a:solidFill>
                <a:latin typeface="微软雅黑" panose="020B0503020204020204" pitchFamily="34" charset="-122"/>
                <a:ea typeface="微软雅黑" panose="020B0503020204020204" pitchFamily="34" charset="-122"/>
              </a:rPr>
              <a:t>creepeth</a:t>
            </a:r>
            <a:r>
              <a:rPr lang="en-US" sz="2800" b="1" dirty="0">
                <a:solidFill>
                  <a:srgbClr val="7030A0"/>
                </a:solidFill>
                <a:latin typeface="微软雅黑" panose="020B0503020204020204" pitchFamily="34" charset="-122"/>
                <a:ea typeface="微软雅黑" panose="020B0503020204020204" pitchFamily="34" charset="-122"/>
              </a:rPr>
              <a:t> upon the earth</a:t>
            </a:r>
            <a:r>
              <a:rPr lang="en-US" sz="2800" b="1" dirty="0" smtClean="0">
                <a:solidFill>
                  <a:srgbClr val="7030A0"/>
                </a:solidFill>
                <a:latin typeface="微软雅黑" panose="020B0503020204020204" pitchFamily="34" charset="-122"/>
                <a:ea typeface="微软雅黑" panose="020B0503020204020204" pitchFamily="34" charset="-122"/>
              </a:rPr>
              <a:t>. </a:t>
            </a:r>
            <a:r>
              <a:rPr lang="en-US" sz="2800" b="1" baseline="30000" dirty="0" smtClean="0">
                <a:solidFill>
                  <a:srgbClr val="7030A0"/>
                </a:solidFill>
                <a:latin typeface="微软雅黑" panose="020B0503020204020204" pitchFamily="34" charset="-122"/>
                <a:ea typeface="微软雅黑" panose="020B0503020204020204" pitchFamily="34" charset="-122"/>
              </a:rPr>
              <a:t>27 </a:t>
            </a:r>
            <a:r>
              <a:rPr lang="en-US" sz="2800" b="1" dirty="0">
                <a:solidFill>
                  <a:srgbClr val="7030A0"/>
                </a:solidFill>
                <a:latin typeface="微软雅黑" panose="020B0503020204020204" pitchFamily="34" charset="-122"/>
                <a:ea typeface="微软雅黑" panose="020B0503020204020204" pitchFamily="34" charset="-122"/>
              </a:rPr>
              <a:t>So God created man in his </a:t>
            </a:r>
            <a:r>
              <a:rPr lang="en-US" sz="2800" b="1" i="1" dirty="0">
                <a:solidFill>
                  <a:srgbClr val="7030A0"/>
                </a:solidFill>
                <a:latin typeface="微软雅黑" panose="020B0503020204020204" pitchFamily="34" charset="-122"/>
                <a:ea typeface="微软雅黑" panose="020B0503020204020204" pitchFamily="34" charset="-122"/>
              </a:rPr>
              <a:t>own</a:t>
            </a:r>
            <a:r>
              <a:rPr lang="en-US" sz="2800" b="1" dirty="0">
                <a:solidFill>
                  <a:srgbClr val="7030A0"/>
                </a:solidFill>
                <a:latin typeface="微软雅黑" panose="020B0503020204020204" pitchFamily="34" charset="-122"/>
                <a:ea typeface="微软雅黑" panose="020B0503020204020204" pitchFamily="34" charset="-122"/>
              </a:rPr>
              <a:t> image, in the image of God created he him; male and female created he them.</a:t>
            </a:r>
          </a:p>
        </p:txBody>
      </p:sp>
      <p:sp>
        <p:nvSpPr>
          <p:cNvPr id="6" name="TextBox 5"/>
          <p:cNvSpPr txBox="1"/>
          <p:nvPr/>
        </p:nvSpPr>
        <p:spPr>
          <a:xfrm>
            <a:off x="152400" y="-41820"/>
            <a:ext cx="4740400"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创世记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Genesis 1</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11418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2" name="Rectangle 1"/>
          <p:cNvSpPr/>
          <p:nvPr/>
        </p:nvSpPr>
        <p:spPr>
          <a:xfrm>
            <a:off x="0" y="762000"/>
            <a:ext cx="9144000" cy="6093976"/>
          </a:xfrm>
          <a:prstGeom prst="rect">
            <a:avLst/>
          </a:prstGeom>
        </p:spPr>
        <p:txBody>
          <a:bodyPr wrap="square">
            <a:spAutoFit/>
          </a:bodyPr>
          <a:lstStyle/>
          <a:p>
            <a:r>
              <a:rPr lang="en-US" altLang="zh-CN" sz="3600" b="1" baseline="30000" dirty="0">
                <a:latin typeface="微软雅黑" panose="020B0503020204020204" pitchFamily="34" charset="-122"/>
                <a:ea typeface="微软雅黑" panose="020B0503020204020204" pitchFamily="34" charset="-122"/>
              </a:rPr>
              <a:t>7 </a:t>
            </a:r>
            <a:r>
              <a:rPr lang="zh-CN" altLang="en-US" sz="3600" b="1" dirty="0">
                <a:latin typeface="微软雅黑" panose="020B0503020204020204" pitchFamily="34" charset="-122"/>
                <a:ea typeface="微软雅黑" panose="020B0503020204020204" pitchFamily="34" charset="-122"/>
              </a:rPr>
              <a:t>耶和华　神用地上的尘土造人，将生气吹在他鼻孔里，他就成了有灵的活人，名叫亚当。</a:t>
            </a:r>
          </a:p>
          <a:p>
            <a:r>
              <a:rPr lang="en-US" altLang="zh-CN" sz="3600" b="1" baseline="30000" dirty="0">
                <a:latin typeface="微软雅黑" panose="020B0503020204020204" pitchFamily="34" charset="-122"/>
                <a:ea typeface="微软雅黑" panose="020B0503020204020204" pitchFamily="34" charset="-122"/>
              </a:rPr>
              <a:t>8 </a:t>
            </a:r>
            <a:r>
              <a:rPr lang="zh-CN" altLang="en-US" sz="3600" b="1" dirty="0">
                <a:latin typeface="微软雅黑" panose="020B0503020204020204" pitchFamily="34" charset="-122"/>
                <a:ea typeface="微软雅黑" panose="020B0503020204020204" pitchFamily="34" charset="-122"/>
              </a:rPr>
              <a:t>耶和华　神在东方的伊甸立了一个园子，把所造的人安置在那里。</a:t>
            </a:r>
          </a:p>
          <a:p>
            <a:r>
              <a:rPr lang="en-US" sz="3000" b="1" baseline="30000" dirty="0">
                <a:solidFill>
                  <a:srgbClr val="7030A0"/>
                </a:solidFill>
                <a:latin typeface="微软雅黑" panose="020B0503020204020204" pitchFamily="34" charset="-122"/>
                <a:ea typeface="微软雅黑" panose="020B0503020204020204" pitchFamily="34" charset="-122"/>
              </a:rPr>
              <a:t>7 </a:t>
            </a:r>
            <a:r>
              <a:rPr lang="en-US" sz="3000" b="1" dirty="0">
                <a:solidFill>
                  <a:srgbClr val="7030A0"/>
                </a:solidFill>
                <a:latin typeface="微软雅黑" panose="020B0503020204020204" pitchFamily="34" charset="-122"/>
                <a:ea typeface="微软雅黑" panose="020B0503020204020204" pitchFamily="34" charset="-122"/>
              </a:rPr>
              <a:t>And the LORD God formed man </a:t>
            </a:r>
            <a:r>
              <a:rPr lang="en-US" sz="3000" b="1" i="1" dirty="0">
                <a:solidFill>
                  <a:srgbClr val="7030A0"/>
                </a:solidFill>
                <a:latin typeface="微软雅黑" panose="020B0503020204020204" pitchFamily="34" charset="-122"/>
                <a:ea typeface="微软雅黑" panose="020B0503020204020204" pitchFamily="34" charset="-122"/>
              </a:rPr>
              <a:t>of</a:t>
            </a:r>
            <a:r>
              <a:rPr lang="en-US" sz="3000" b="1" dirty="0">
                <a:solidFill>
                  <a:srgbClr val="7030A0"/>
                </a:solidFill>
                <a:latin typeface="微软雅黑" panose="020B0503020204020204" pitchFamily="34" charset="-122"/>
                <a:ea typeface="微软雅黑" panose="020B0503020204020204" pitchFamily="34" charset="-122"/>
              </a:rPr>
              <a:t> the dust of the ground, and breathed into his nostrils the breath of life; and man became a living soul</a:t>
            </a:r>
            <a:r>
              <a:rPr lang="en-US" sz="3000" b="1" dirty="0" smtClean="0">
                <a:solidFill>
                  <a:srgbClr val="7030A0"/>
                </a:solidFill>
                <a:latin typeface="微软雅黑" panose="020B0503020204020204" pitchFamily="34" charset="-122"/>
                <a:ea typeface="微软雅黑" panose="020B0503020204020204" pitchFamily="34" charset="-122"/>
              </a:rPr>
              <a:t>.</a:t>
            </a:r>
            <a:r>
              <a:rPr lang="en-US" sz="3000" b="1" i="1" baseline="30000" dirty="0" smtClean="0">
                <a:solidFill>
                  <a:srgbClr val="7030A0"/>
                </a:solidFill>
                <a:latin typeface="微软雅黑" panose="020B0503020204020204" pitchFamily="34" charset="-122"/>
                <a:ea typeface="微软雅黑" panose="020B0503020204020204" pitchFamily="34" charset="-122"/>
              </a:rPr>
              <a:t> </a:t>
            </a:r>
            <a:r>
              <a:rPr lang="en-US" sz="3000" b="1" dirty="0" smtClean="0">
                <a:solidFill>
                  <a:srgbClr val="7030A0"/>
                </a:solidFill>
                <a:latin typeface="微软雅黑" panose="020B0503020204020204" pitchFamily="34" charset="-122"/>
                <a:ea typeface="微软雅黑" panose="020B0503020204020204" pitchFamily="34" charset="-122"/>
              </a:rPr>
              <a:t> </a:t>
            </a:r>
            <a:endParaRPr lang="en-US" sz="3000" b="1" dirty="0">
              <a:solidFill>
                <a:srgbClr val="7030A0"/>
              </a:solidFill>
              <a:latin typeface="微软雅黑" panose="020B0503020204020204" pitchFamily="34" charset="-122"/>
              <a:ea typeface="微软雅黑" panose="020B0503020204020204" pitchFamily="34" charset="-122"/>
            </a:endParaRPr>
          </a:p>
          <a:p>
            <a:r>
              <a:rPr lang="en-US" sz="3000" b="1" baseline="30000" dirty="0">
                <a:solidFill>
                  <a:srgbClr val="7030A0"/>
                </a:solidFill>
                <a:latin typeface="微软雅黑" panose="020B0503020204020204" pitchFamily="34" charset="-122"/>
                <a:ea typeface="微软雅黑" panose="020B0503020204020204" pitchFamily="34" charset="-122"/>
              </a:rPr>
              <a:t>8 </a:t>
            </a:r>
            <a:r>
              <a:rPr lang="en-US" sz="3000" b="1" dirty="0">
                <a:solidFill>
                  <a:srgbClr val="7030A0"/>
                </a:solidFill>
                <a:latin typeface="微软雅黑" panose="020B0503020204020204" pitchFamily="34" charset="-122"/>
                <a:ea typeface="微软雅黑" panose="020B0503020204020204" pitchFamily="34" charset="-122"/>
              </a:rPr>
              <a:t>And the LORD God planted a garden eastward in Eden; and there he put the man whom he had formed.</a:t>
            </a:r>
          </a:p>
        </p:txBody>
      </p:sp>
      <p:sp>
        <p:nvSpPr>
          <p:cNvPr id="6" name="TextBox 5"/>
          <p:cNvSpPr txBox="1"/>
          <p:nvPr/>
        </p:nvSpPr>
        <p:spPr>
          <a:xfrm>
            <a:off x="152400" y="-41820"/>
            <a:ext cx="4740400"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创世记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Genesis 2</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34418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066800" y="1905000"/>
            <a:ext cx="5867400" cy="4381500"/>
          </a:xfrm>
          <a:prstGeom prst="rect">
            <a:avLst/>
          </a:prstGeom>
        </p:spPr>
        <p:txBody>
          <a:bodyPr vert="horz" lIns="91440" tIns="45720" rIns="91440" bIns="45720" rtlCol="0">
            <a:noAutofit/>
          </a:bodyPr>
          <a:lstStyle/>
          <a:p>
            <a:pPr>
              <a:spcAft>
                <a:spcPts val="1800"/>
              </a:spcAft>
            </a:pPr>
            <a:endParaRPr lang="en-US" sz="2400" b="1" dirty="0">
              <a:solidFill>
                <a:srgbClr val="3333FF"/>
              </a:solidFill>
              <a:latin typeface="Arial" pitchFamily="34" charset="0"/>
              <a:cs typeface="Arial" pitchFamily="34" charset="0"/>
            </a:endParaRPr>
          </a:p>
        </p:txBody>
      </p:sp>
      <p:sp>
        <p:nvSpPr>
          <p:cNvPr id="14" name="Rectangle 13"/>
          <p:cNvSpPr/>
          <p:nvPr/>
        </p:nvSpPr>
        <p:spPr>
          <a:xfrm>
            <a:off x="0" y="32500"/>
            <a:ext cx="9144000" cy="1791260"/>
          </a:xfrm>
          <a:prstGeom prst="rect">
            <a:avLst/>
          </a:prstGeom>
        </p:spPr>
        <p:txBody>
          <a:bodyPr wrap="square">
            <a:spAutoFit/>
          </a:bodyPr>
          <a:lstStyle/>
          <a:p>
            <a:pPr algn="ctr"/>
            <a:r>
              <a:rPr lang="en-US" altLang="zh-TW" sz="5520" b="1" dirty="0">
                <a:ln w="17780" cmpd="sng">
                  <a:solidFill>
                    <a:prstClr val="black"/>
                  </a:solidFill>
                  <a:prstDash val="solid"/>
                  <a:miter lim="800000"/>
                </a:ln>
                <a:solidFill>
                  <a:srgbClr val="00FFFF"/>
                </a:solidFill>
                <a:latin typeface="微软雅黑" pitchFamily="34" charset="-122"/>
                <a:ea typeface="微软雅黑" pitchFamily="34" charset="-122"/>
              </a:rPr>
              <a:t>The Greatest Exchange</a:t>
            </a:r>
          </a:p>
          <a:p>
            <a:pPr algn="ctr"/>
            <a:r>
              <a:rPr lang="zh-CN" altLang="en-US" sz="5520" b="1" dirty="0">
                <a:ln w="17780" cmpd="sng">
                  <a:solidFill>
                    <a:prstClr val="black"/>
                  </a:solidFill>
                  <a:prstDash val="solid"/>
                  <a:miter lim="800000"/>
                </a:ln>
                <a:solidFill>
                  <a:srgbClr val="FFFF00"/>
                </a:solidFill>
                <a:latin typeface="微软雅黑" pitchFamily="34" charset="-122"/>
                <a:ea typeface="微软雅黑" pitchFamily="34" charset="-122"/>
              </a:rPr>
              <a:t>最伟大的交换</a:t>
            </a:r>
            <a:endParaRPr lang="en-US" sz="5520" b="1" dirty="0">
              <a:ln w="17780" cmpd="sng">
                <a:solidFill>
                  <a:prstClr val="black"/>
                </a:solidFill>
                <a:prstDash val="solid"/>
                <a:miter lim="800000"/>
              </a:ln>
              <a:solidFill>
                <a:srgbClr val="FFFF00"/>
              </a:solidFill>
              <a:latin typeface="微软雅黑" pitchFamily="34" charset="-122"/>
              <a:ea typeface="微软雅黑" pitchFamily="34" charset="-122"/>
            </a:endParaRPr>
          </a:p>
        </p:txBody>
      </p:sp>
      <p:sp>
        <p:nvSpPr>
          <p:cNvPr id="2" name="Rectangle 1"/>
          <p:cNvSpPr/>
          <p:nvPr/>
        </p:nvSpPr>
        <p:spPr>
          <a:xfrm>
            <a:off x="17626" y="1830291"/>
            <a:ext cx="9126374" cy="4487382"/>
          </a:xfrm>
          <a:prstGeom prst="rect">
            <a:avLst/>
          </a:prstGeom>
        </p:spPr>
        <p:txBody>
          <a:bodyPr wrap="square">
            <a:spAutoFit/>
          </a:bodyPr>
          <a:lstStyle/>
          <a:p>
            <a:r>
              <a:rPr lang="zh-CN" altLang="en-US" sz="4080" b="1" dirty="0">
                <a:solidFill>
                  <a:srgbClr val="FF0000"/>
                </a:solidFill>
                <a:latin typeface="微软雅黑" pitchFamily="34" charset="-122"/>
                <a:ea typeface="微软雅黑" pitchFamily="34" charset="-122"/>
              </a:rPr>
              <a:t>林后 </a:t>
            </a:r>
            <a:r>
              <a:rPr lang="en-US" altLang="zh-CN" sz="4080" b="1" dirty="0" smtClean="0">
                <a:solidFill>
                  <a:srgbClr val="FF0000"/>
                </a:solidFill>
                <a:latin typeface="微软雅黑" pitchFamily="34" charset="-122"/>
                <a:ea typeface="微软雅黑" pitchFamily="34" charset="-122"/>
              </a:rPr>
              <a:t>5:21 </a:t>
            </a:r>
            <a:r>
              <a:rPr lang="zh-CN" altLang="en-US" sz="4080" b="1" dirty="0" smtClean="0">
                <a:solidFill>
                  <a:srgbClr val="FF0000"/>
                </a:solidFill>
                <a:latin typeface="微软雅黑" pitchFamily="34" charset="-122"/>
                <a:ea typeface="微软雅黑" pitchFamily="34" charset="-122"/>
              </a:rPr>
              <a:t>神</a:t>
            </a:r>
            <a:r>
              <a:rPr lang="zh-CN" altLang="en-US" sz="4080" b="1" dirty="0">
                <a:solidFill>
                  <a:srgbClr val="FF0000"/>
                </a:solidFill>
                <a:latin typeface="微软雅黑" pitchFamily="34" charset="-122"/>
                <a:ea typeface="微软雅黑" pitchFamily="34" charset="-122"/>
              </a:rPr>
              <a:t>使那无罪（无罪：原文是不知罪）的，替我们成为罪，好叫我们在他里面成为神的义。 </a:t>
            </a:r>
            <a:endParaRPr lang="en-US" altLang="zh-CN" sz="4080" b="1" dirty="0" smtClean="0">
              <a:solidFill>
                <a:srgbClr val="FF0000"/>
              </a:solidFill>
              <a:latin typeface="微软雅黑" pitchFamily="34" charset="-122"/>
              <a:ea typeface="微软雅黑" pitchFamily="34" charset="-122"/>
            </a:endParaRPr>
          </a:p>
          <a:p>
            <a:r>
              <a:rPr lang="en-US" sz="4080" b="1" dirty="0" smtClean="0">
                <a:solidFill>
                  <a:srgbClr val="FFFF00"/>
                </a:solidFill>
              </a:rPr>
              <a:t>2 </a:t>
            </a:r>
            <a:r>
              <a:rPr lang="en-US" altLang="zh-CN" sz="4080" b="1" dirty="0" err="1" smtClean="0">
                <a:solidFill>
                  <a:srgbClr val="FFFF00"/>
                </a:solidFill>
              </a:rPr>
              <a:t>Cor</a:t>
            </a:r>
            <a:r>
              <a:rPr lang="en-US" sz="4080" b="1" dirty="0" smtClean="0">
                <a:solidFill>
                  <a:srgbClr val="FFFF00"/>
                </a:solidFill>
              </a:rPr>
              <a:t> 5:21 For </a:t>
            </a:r>
            <a:r>
              <a:rPr lang="en-US" sz="4080" b="1" dirty="0">
                <a:solidFill>
                  <a:srgbClr val="FFFF00"/>
                </a:solidFill>
              </a:rPr>
              <a:t>he hath made him </a:t>
            </a:r>
            <a:r>
              <a:rPr lang="en-US" sz="4080" b="1" i="1" dirty="0">
                <a:solidFill>
                  <a:srgbClr val="FFFF00"/>
                </a:solidFill>
              </a:rPr>
              <a:t>to be </a:t>
            </a:r>
            <a:r>
              <a:rPr lang="en-US" sz="4080" b="1" dirty="0">
                <a:solidFill>
                  <a:srgbClr val="FFFF00"/>
                </a:solidFill>
              </a:rPr>
              <a:t>sin for us, who knew no sin; that we might be made the righteousness of God in him. </a:t>
            </a:r>
            <a:endParaRPr lang="en-US" altLang="zh-CN" sz="4080" b="1"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1515327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omefillyourcup.com/wp-content/uploads/2012/05/Jesus-on-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1219799"/>
            <a:ext cx="6400800" cy="42218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een_with_hole_in_the_heart.214121321"/>
          <p:cNvPicPr>
            <a:picLocks noChangeAspect="1" noChangeArrowheads="1"/>
          </p:cNvPicPr>
          <p:nvPr/>
        </p:nvPicPr>
        <p:blipFill rotWithShape="1">
          <a:blip r:embed="rId3">
            <a:extLst>
              <a:ext uri="{28A0092B-C50C-407E-A947-70E740481C1C}">
                <a14:useLocalDpi xmlns:a14="http://schemas.microsoft.com/office/drawing/2010/main" val="0"/>
              </a:ext>
            </a:extLst>
          </a:blip>
          <a:srcRect l="18000" r="18000"/>
          <a:stretch/>
        </p:blipFill>
        <p:spPr bwMode="auto">
          <a:xfrm>
            <a:off x="228600" y="3429000"/>
            <a:ext cx="2097024"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hrist lives in us, and as we count on Him to live His life in us, He is faithful to do this."/>
          <p:cNvPicPr>
            <a:picLocks noChangeAspect="1" noChangeArrowheads="1"/>
          </p:cNvPicPr>
          <p:nvPr/>
        </p:nvPicPr>
        <p:blipFill rotWithShape="1">
          <a:blip r:embed="rId4">
            <a:extLst>
              <a:ext uri="{28A0092B-C50C-407E-A947-70E740481C1C}">
                <a14:useLocalDpi xmlns:a14="http://schemas.microsoft.com/office/drawing/2010/main" val="0"/>
              </a:ext>
            </a:extLst>
          </a:blip>
          <a:srcRect l="33600" r="28000"/>
          <a:stretch/>
        </p:blipFill>
        <p:spPr bwMode="auto">
          <a:xfrm>
            <a:off x="228600" y="152399"/>
            <a:ext cx="2097024" cy="31783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66986" y="1219799"/>
            <a:ext cx="6577013" cy="3970318"/>
          </a:xfrm>
          <a:prstGeom prst="rect">
            <a:avLst/>
          </a:prstGeom>
          <a:noFill/>
        </p:spPr>
        <p:txBody>
          <a:bodyPr wrap="square" rtlCol="0">
            <a:spAutoFit/>
          </a:bodyPr>
          <a:lstStyle/>
          <a:p>
            <a:r>
              <a:rPr lang="zh-CN" altLang="en-US" sz="4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rPr>
              <a:t>加 </a:t>
            </a:r>
            <a:r>
              <a:rPr lang="en-US" altLang="zh-CN" sz="4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rPr>
              <a:t>2:20 </a:t>
            </a:r>
            <a:r>
              <a:rPr lang="zh-CN" altLang="en-US" sz="4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rPr>
              <a:t>我</a:t>
            </a:r>
            <a:r>
              <a:rPr lang="zh-CN" altLang="en-US" sz="4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rPr>
              <a:t>已经与基督同钉十字架，现在活着的不再是我，乃是基督在我里面活着；并且我如今在肉身活着，是因信神的儿子而活；他是爱我，为我捨己。 </a:t>
            </a:r>
            <a:endParaRPr lang="en-US" sz="4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47468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2" name="Rectangle 1"/>
          <p:cNvSpPr/>
          <p:nvPr/>
        </p:nvSpPr>
        <p:spPr>
          <a:xfrm>
            <a:off x="0" y="762000"/>
            <a:ext cx="9144000" cy="6247864"/>
          </a:xfrm>
          <a:prstGeom prst="rect">
            <a:avLst/>
          </a:prstGeom>
        </p:spPr>
        <p:txBody>
          <a:bodyPr wrap="square">
            <a:spAutoFit/>
          </a:bodyPr>
          <a:lstStyle/>
          <a:p>
            <a:r>
              <a:rPr lang="en-US" altLang="zh-CN" sz="3700" b="1" baseline="30000" dirty="0">
                <a:latin typeface="微软雅黑" panose="020B0503020204020204" pitchFamily="34" charset="-122"/>
                <a:ea typeface="微软雅黑" panose="020B0503020204020204" pitchFamily="34" charset="-122"/>
              </a:rPr>
              <a:t>38 </a:t>
            </a:r>
            <a:r>
              <a:rPr lang="zh-CN" altLang="en-US" sz="3700" b="1" dirty="0">
                <a:latin typeface="微软雅黑" panose="020B0503020204020204" pitchFamily="34" charset="-122"/>
                <a:ea typeface="微软雅黑" panose="020B0503020204020204" pitchFamily="34" charset="-122"/>
              </a:rPr>
              <a:t>不背着他的十字架跟从我的，也不配作我的门徒</a:t>
            </a:r>
            <a:r>
              <a:rPr lang="zh-CN" altLang="en-US" sz="3700" b="1" dirty="0" smtClean="0">
                <a:latin typeface="微软雅黑" panose="020B0503020204020204" pitchFamily="34" charset="-122"/>
                <a:ea typeface="微软雅黑" panose="020B0503020204020204" pitchFamily="34" charset="-122"/>
              </a:rPr>
              <a:t>。</a:t>
            </a:r>
            <a:r>
              <a:rPr lang="en-US" altLang="zh-CN" sz="3700" b="1" baseline="30000" dirty="0" smtClean="0">
                <a:latin typeface="微软雅黑" panose="020B0503020204020204" pitchFamily="34" charset="-122"/>
                <a:ea typeface="微软雅黑" panose="020B0503020204020204" pitchFamily="34" charset="-122"/>
              </a:rPr>
              <a:t>39 </a:t>
            </a:r>
            <a:r>
              <a:rPr lang="zh-CN" altLang="en-US" sz="3700" b="1" dirty="0">
                <a:latin typeface="微软雅黑" panose="020B0503020204020204" pitchFamily="34" charset="-122"/>
                <a:ea typeface="微软雅黑" panose="020B0503020204020204" pitchFamily="34" charset="-122"/>
              </a:rPr>
              <a:t>得着生命的，将要失丧生命；为我失丧生命的，将要得着生命</a:t>
            </a:r>
            <a:r>
              <a:rPr lang="zh-CN" altLang="en-US" sz="3700" b="1" dirty="0" smtClean="0">
                <a:latin typeface="微软雅黑" panose="020B0503020204020204" pitchFamily="34" charset="-122"/>
                <a:ea typeface="微软雅黑" panose="020B0503020204020204" pitchFamily="34" charset="-122"/>
              </a:rPr>
              <a:t>。</a:t>
            </a:r>
            <a:r>
              <a:rPr lang="en-US" altLang="zh-CN" sz="3700" b="1" baseline="30000" dirty="0">
                <a:latin typeface="微软雅黑" panose="020B0503020204020204" pitchFamily="34" charset="-122"/>
                <a:ea typeface="微软雅黑" panose="020B0503020204020204" pitchFamily="34" charset="-122"/>
              </a:rPr>
              <a:t> 40 </a:t>
            </a:r>
            <a:r>
              <a:rPr lang="zh-CN" altLang="en-US" sz="3700" b="1" dirty="0">
                <a:latin typeface="微软雅黑" panose="020B0503020204020204" pitchFamily="34" charset="-122"/>
                <a:ea typeface="微软雅黑" panose="020B0503020204020204" pitchFamily="34" charset="-122"/>
              </a:rPr>
              <a:t>人接待你们就是接待我；接待我就是接待那差我来的</a:t>
            </a:r>
            <a:r>
              <a:rPr lang="zh-CN" altLang="en-US" sz="3700" b="1" dirty="0" smtClean="0">
                <a:latin typeface="微软雅黑" panose="020B0503020204020204" pitchFamily="34" charset="-122"/>
                <a:ea typeface="微软雅黑" panose="020B0503020204020204" pitchFamily="34" charset="-122"/>
              </a:rPr>
              <a:t>。</a:t>
            </a:r>
            <a:endParaRPr lang="zh-CN" altLang="en-US" sz="3700" b="1" dirty="0">
              <a:latin typeface="微软雅黑" panose="020B0503020204020204" pitchFamily="34" charset="-122"/>
              <a:ea typeface="微软雅黑" panose="020B0503020204020204" pitchFamily="34" charset="-122"/>
            </a:endParaRPr>
          </a:p>
          <a:p>
            <a:r>
              <a:rPr lang="en-US" sz="3000" b="1" baseline="30000" dirty="0">
                <a:solidFill>
                  <a:srgbClr val="7030A0"/>
                </a:solidFill>
                <a:latin typeface="微软雅黑" panose="020B0503020204020204" pitchFamily="34" charset="-122"/>
                <a:ea typeface="微软雅黑" panose="020B0503020204020204" pitchFamily="34" charset="-122"/>
              </a:rPr>
              <a:t>38 </a:t>
            </a:r>
            <a:r>
              <a:rPr lang="en-US" sz="3000" b="1" dirty="0">
                <a:solidFill>
                  <a:srgbClr val="7030A0"/>
                </a:solidFill>
                <a:latin typeface="微软雅黑" panose="020B0503020204020204" pitchFamily="34" charset="-122"/>
                <a:ea typeface="微软雅黑" panose="020B0503020204020204" pitchFamily="34" charset="-122"/>
              </a:rPr>
              <a:t>And he that </a:t>
            </a:r>
            <a:r>
              <a:rPr lang="en-US" sz="3000" b="1" dirty="0" err="1">
                <a:solidFill>
                  <a:srgbClr val="7030A0"/>
                </a:solidFill>
                <a:latin typeface="微软雅黑" panose="020B0503020204020204" pitchFamily="34" charset="-122"/>
                <a:ea typeface="微软雅黑" panose="020B0503020204020204" pitchFamily="34" charset="-122"/>
              </a:rPr>
              <a:t>taketh</a:t>
            </a:r>
            <a:r>
              <a:rPr lang="en-US" sz="3000" b="1" dirty="0">
                <a:solidFill>
                  <a:srgbClr val="7030A0"/>
                </a:solidFill>
                <a:latin typeface="微软雅黑" panose="020B0503020204020204" pitchFamily="34" charset="-122"/>
                <a:ea typeface="微软雅黑" panose="020B0503020204020204" pitchFamily="34" charset="-122"/>
              </a:rPr>
              <a:t> not his cross, and </a:t>
            </a:r>
            <a:r>
              <a:rPr lang="en-US" sz="3000" b="1" dirty="0" err="1">
                <a:solidFill>
                  <a:srgbClr val="7030A0"/>
                </a:solidFill>
                <a:latin typeface="微软雅黑" panose="020B0503020204020204" pitchFamily="34" charset="-122"/>
                <a:ea typeface="微软雅黑" panose="020B0503020204020204" pitchFamily="34" charset="-122"/>
              </a:rPr>
              <a:t>followeth</a:t>
            </a:r>
            <a:r>
              <a:rPr lang="en-US" sz="3000" b="1" dirty="0">
                <a:solidFill>
                  <a:srgbClr val="7030A0"/>
                </a:solidFill>
                <a:latin typeface="微软雅黑" panose="020B0503020204020204" pitchFamily="34" charset="-122"/>
                <a:ea typeface="微软雅黑" panose="020B0503020204020204" pitchFamily="34" charset="-122"/>
              </a:rPr>
              <a:t> after me, is not worthy of me</a:t>
            </a:r>
            <a:r>
              <a:rPr lang="en-US" sz="3000" b="1" dirty="0" smtClean="0">
                <a:solidFill>
                  <a:srgbClr val="7030A0"/>
                </a:solidFill>
                <a:latin typeface="微软雅黑" panose="020B0503020204020204" pitchFamily="34" charset="-122"/>
                <a:ea typeface="微软雅黑" panose="020B0503020204020204" pitchFamily="34" charset="-122"/>
              </a:rPr>
              <a:t>. </a:t>
            </a:r>
            <a:r>
              <a:rPr lang="en-US" sz="3000" b="1" baseline="30000" dirty="0" smtClean="0">
                <a:solidFill>
                  <a:srgbClr val="7030A0"/>
                </a:solidFill>
                <a:latin typeface="微软雅黑" panose="020B0503020204020204" pitchFamily="34" charset="-122"/>
                <a:ea typeface="微软雅黑" panose="020B0503020204020204" pitchFamily="34" charset="-122"/>
              </a:rPr>
              <a:t>39 </a:t>
            </a:r>
            <a:r>
              <a:rPr lang="en-US" sz="3000" b="1" dirty="0">
                <a:solidFill>
                  <a:srgbClr val="7030A0"/>
                </a:solidFill>
                <a:latin typeface="微软雅黑" panose="020B0503020204020204" pitchFamily="34" charset="-122"/>
                <a:ea typeface="微软雅黑" panose="020B0503020204020204" pitchFamily="34" charset="-122"/>
              </a:rPr>
              <a:t>He that </a:t>
            </a:r>
            <a:r>
              <a:rPr lang="en-US" sz="3000" b="1" dirty="0" err="1">
                <a:solidFill>
                  <a:srgbClr val="7030A0"/>
                </a:solidFill>
                <a:latin typeface="微软雅黑" panose="020B0503020204020204" pitchFamily="34" charset="-122"/>
                <a:ea typeface="微软雅黑" panose="020B0503020204020204" pitchFamily="34" charset="-122"/>
              </a:rPr>
              <a:t>findeth</a:t>
            </a:r>
            <a:r>
              <a:rPr lang="en-US" sz="3000" b="1" dirty="0">
                <a:solidFill>
                  <a:srgbClr val="7030A0"/>
                </a:solidFill>
                <a:latin typeface="微软雅黑" panose="020B0503020204020204" pitchFamily="34" charset="-122"/>
                <a:ea typeface="微软雅黑" panose="020B0503020204020204" pitchFamily="34" charset="-122"/>
              </a:rPr>
              <a:t> his </a:t>
            </a:r>
            <a:r>
              <a:rPr lang="en-US" sz="3000" b="1" dirty="0" smtClean="0">
                <a:solidFill>
                  <a:srgbClr val="7030A0"/>
                </a:solidFill>
                <a:latin typeface="微软雅黑" panose="020B0503020204020204" pitchFamily="34" charset="-122"/>
                <a:ea typeface="微软雅黑" panose="020B0503020204020204" pitchFamily="34" charset="-122"/>
              </a:rPr>
              <a:t>life (</a:t>
            </a:r>
            <a:r>
              <a:rPr lang="en-US" sz="3000" b="1" dirty="0" err="1" smtClean="0">
                <a:solidFill>
                  <a:srgbClr val="7030A0"/>
                </a:solidFill>
                <a:latin typeface="微软雅黑" panose="020B0503020204020204" pitchFamily="34" charset="-122"/>
                <a:ea typeface="微软雅黑" panose="020B0503020204020204" pitchFamily="34" charset="-122"/>
              </a:rPr>
              <a:t>psuche</a:t>
            </a:r>
            <a:r>
              <a:rPr lang="en-US" sz="3000" b="1" dirty="0" smtClean="0">
                <a:solidFill>
                  <a:srgbClr val="7030A0"/>
                </a:solidFill>
                <a:latin typeface="微软雅黑" panose="020B0503020204020204" pitchFamily="34" charset="-122"/>
                <a:ea typeface="微软雅黑" panose="020B0503020204020204" pitchFamily="34" charset="-122"/>
              </a:rPr>
              <a:t>, i.e., soul) </a:t>
            </a:r>
            <a:r>
              <a:rPr lang="en-US" sz="3000" b="1" dirty="0">
                <a:solidFill>
                  <a:srgbClr val="7030A0"/>
                </a:solidFill>
                <a:latin typeface="微软雅黑" panose="020B0503020204020204" pitchFamily="34" charset="-122"/>
                <a:ea typeface="微软雅黑" panose="020B0503020204020204" pitchFamily="34" charset="-122"/>
              </a:rPr>
              <a:t>shall lose it: and he that </a:t>
            </a:r>
            <a:r>
              <a:rPr lang="en-US" sz="3000" b="1" dirty="0" err="1">
                <a:solidFill>
                  <a:srgbClr val="7030A0"/>
                </a:solidFill>
                <a:latin typeface="微软雅黑" panose="020B0503020204020204" pitchFamily="34" charset="-122"/>
                <a:ea typeface="微软雅黑" panose="020B0503020204020204" pitchFamily="34" charset="-122"/>
              </a:rPr>
              <a:t>loseth</a:t>
            </a:r>
            <a:r>
              <a:rPr lang="en-US" sz="3000" b="1" dirty="0">
                <a:solidFill>
                  <a:srgbClr val="7030A0"/>
                </a:solidFill>
                <a:latin typeface="微软雅黑" panose="020B0503020204020204" pitchFamily="34" charset="-122"/>
                <a:ea typeface="微软雅黑" panose="020B0503020204020204" pitchFamily="34" charset="-122"/>
              </a:rPr>
              <a:t> his life (</a:t>
            </a:r>
            <a:r>
              <a:rPr lang="en-US" sz="3000" b="1" dirty="0" err="1">
                <a:solidFill>
                  <a:srgbClr val="7030A0"/>
                </a:solidFill>
                <a:latin typeface="微软雅黑" panose="020B0503020204020204" pitchFamily="34" charset="-122"/>
                <a:ea typeface="微软雅黑" panose="020B0503020204020204" pitchFamily="34" charset="-122"/>
              </a:rPr>
              <a:t>psuche</a:t>
            </a:r>
            <a:r>
              <a:rPr lang="en-US" sz="3000" b="1" dirty="0">
                <a:solidFill>
                  <a:srgbClr val="7030A0"/>
                </a:solidFill>
                <a:latin typeface="微软雅黑" panose="020B0503020204020204" pitchFamily="34" charset="-122"/>
                <a:ea typeface="微软雅黑" panose="020B0503020204020204" pitchFamily="34" charset="-122"/>
              </a:rPr>
              <a:t>, i.e., soul) </a:t>
            </a:r>
            <a:r>
              <a:rPr lang="en-US" sz="3000" b="1" dirty="0" smtClean="0">
                <a:solidFill>
                  <a:srgbClr val="7030A0"/>
                </a:solidFill>
                <a:latin typeface="微软雅黑" panose="020B0503020204020204" pitchFamily="34" charset="-122"/>
                <a:ea typeface="微软雅黑" panose="020B0503020204020204" pitchFamily="34" charset="-122"/>
              </a:rPr>
              <a:t>for </a:t>
            </a:r>
            <a:r>
              <a:rPr lang="en-US" sz="3000" b="1" dirty="0">
                <a:solidFill>
                  <a:srgbClr val="7030A0"/>
                </a:solidFill>
                <a:latin typeface="微软雅黑" panose="020B0503020204020204" pitchFamily="34" charset="-122"/>
                <a:ea typeface="微软雅黑" panose="020B0503020204020204" pitchFamily="34" charset="-122"/>
              </a:rPr>
              <a:t>my sake shall find it</a:t>
            </a:r>
            <a:r>
              <a:rPr lang="en-US" sz="3000" b="1" dirty="0" smtClean="0">
                <a:solidFill>
                  <a:srgbClr val="7030A0"/>
                </a:solidFill>
                <a:latin typeface="微软雅黑" panose="020B0503020204020204" pitchFamily="34" charset="-122"/>
                <a:ea typeface="微软雅黑" panose="020B0503020204020204" pitchFamily="34" charset="-122"/>
              </a:rPr>
              <a:t>. </a:t>
            </a:r>
            <a:r>
              <a:rPr lang="en-US" sz="3000" b="1" baseline="30000" dirty="0" smtClean="0">
                <a:solidFill>
                  <a:srgbClr val="7030A0"/>
                </a:solidFill>
                <a:latin typeface="微软雅黑" panose="020B0503020204020204" pitchFamily="34" charset="-122"/>
                <a:ea typeface="微软雅黑" panose="020B0503020204020204" pitchFamily="34" charset="-122"/>
              </a:rPr>
              <a:t>40 </a:t>
            </a:r>
            <a:r>
              <a:rPr lang="en-US" sz="3000" b="1" dirty="0">
                <a:solidFill>
                  <a:srgbClr val="7030A0"/>
                </a:solidFill>
                <a:latin typeface="微软雅黑" panose="020B0503020204020204" pitchFamily="34" charset="-122"/>
                <a:ea typeface="微软雅黑" panose="020B0503020204020204" pitchFamily="34" charset="-122"/>
              </a:rPr>
              <a:t>He that </a:t>
            </a:r>
            <a:r>
              <a:rPr lang="en-US" sz="3000" b="1" dirty="0" err="1">
                <a:solidFill>
                  <a:srgbClr val="7030A0"/>
                </a:solidFill>
                <a:latin typeface="微软雅黑" panose="020B0503020204020204" pitchFamily="34" charset="-122"/>
                <a:ea typeface="微软雅黑" panose="020B0503020204020204" pitchFamily="34" charset="-122"/>
              </a:rPr>
              <a:t>receiveth</a:t>
            </a:r>
            <a:r>
              <a:rPr lang="en-US" sz="3000" b="1" dirty="0">
                <a:solidFill>
                  <a:srgbClr val="7030A0"/>
                </a:solidFill>
                <a:latin typeface="微软雅黑" panose="020B0503020204020204" pitchFamily="34" charset="-122"/>
                <a:ea typeface="微软雅黑" panose="020B0503020204020204" pitchFamily="34" charset="-122"/>
              </a:rPr>
              <a:t> you </a:t>
            </a:r>
            <a:r>
              <a:rPr lang="en-US" sz="3000" b="1" dirty="0" err="1">
                <a:solidFill>
                  <a:srgbClr val="7030A0"/>
                </a:solidFill>
                <a:latin typeface="微软雅黑" panose="020B0503020204020204" pitchFamily="34" charset="-122"/>
                <a:ea typeface="微软雅黑" panose="020B0503020204020204" pitchFamily="34" charset="-122"/>
              </a:rPr>
              <a:t>receiveth</a:t>
            </a:r>
            <a:r>
              <a:rPr lang="en-US" sz="3000" b="1" dirty="0">
                <a:solidFill>
                  <a:srgbClr val="7030A0"/>
                </a:solidFill>
                <a:latin typeface="微软雅黑" panose="020B0503020204020204" pitchFamily="34" charset="-122"/>
                <a:ea typeface="微软雅黑" panose="020B0503020204020204" pitchFamily="34" charset="-122"/>
              </a:rPr>
              <a:t> me, and he that </a:t>
            </a:r>
            <a:r>
              <a:rPr lang="en-US" sz="3000" b="1" dirty="0" err="1">
                <a:solidFill>
                  <a:srgbClr val="7030A0"/>
                </a:solidFill>
                <a:latin typeface="微软雅黑" panose="020B0503020204020204" pitchFamily="34" charset="-122"/>
                <a:ea typeface="微软雅黑" panose="020B0503020204020204" pitchFamily="34" charset="-122"/>
              </a:rPr>
              <a:t>receiveth</a:t>
            </a:r>
            <a:r>
              <a:rPr lang="en-US" sz="3000" b="1" dirty="0">
                <a:solidFill>
                  <a:srgbClr val="7030A0"/>
                </a:solidFill>
                <a:latin typeface="微软雅黑" panose="020B0503020204020204" pitchFamily="34" charset="-122"/>
                <a:ea typeface="微软雅黑" panose="020B0503020204020204" pitchFamily="34" charset="-122"/>
              </a:rPr>
              <a:t> me </a:t>
            </a:r>
            <a:r>
              <a:rPr lang="en-US" sz="3000" b="1" dirty="0" err="1">
                <a:solidFill>
                  <a:srgbClr val="7030A0"/>
                </a:solidFill>
                <a:latin typeface="微软雅黑" panose="020B0503020204020204" pitchFamily="34" charset="-122"/>
                <a:ea typeface="微软雅黑" panose="020B0503020204020204" pitchFamily="34" charset="-122"/>
              </a:rPr>
              <a:t>receiveth</a:t>
            </a:r>
            <a:r>
              <a:rPr lang="en-US" sz="3000" b="1" dirty="0">
                <a:solidFill>
                  <a:srgbClr val="7030A0"/>
                </a:solidFill>
                <a:latin typeface="微软雅黑" panose="020B0503020204020204" pitchFamily="34" charset="-122"/>
                <a:ea typeface="微软雅黑" panose="020B0503020204020204" pitchFamily="34" charset="-122"/>
              </a:rPr>
              <a:t> him that sent me.</a:t>
            </a:r>
          </a:p>
        </p:txBody>
      </p:sp>
      <p:sp>
        <p:nvSpPr>
          <p:cNvPr id="6" name="TextBox 5"/>
          <p:cNvSpPr txBox="1"/>
          <p:nvPr/>
        </p:nvSpPr>
        <p:spPr>
          <a:xfrm>
            <a:off x="152400" y="-41820"/>
            <a:ext cx="6300123"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马太福</a:t>
            </a:r>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音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Matthews 10</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45620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2" name="Rectangle 1"/>
          <p:cNvSpPr/>
          <p:nvPr/>
        </p:nvSpPr>
        <p:spPr>
          <a:xfrm>
            <a:off x="0" y="762000"/>
            <a:ext cx="9144000" cy="5878532"/>
          </a:xfrm>
          <a:prstGeom prst="rect">
            <a:avLst/>
          </a:prstGeom>
        </p:spPr>
        <p:txBody>
          <a:bodyPr wrap="square">
            <a:spAutoFit/>
          </a:bodyPr>
          <a:lstStyle/>
          <a:p>
            <a:r>
              <a:rPr lang="en-US" altLang="zh-CN" sz="4000" b="1" baseline="30000" dirty="0">
                <a:latin typeface="微软雅黑" panose="020B0503020204020204" pitchFamily="34" charset="-122"/>
                <a:ea typeface="微软雅黑" panose="020B0503020204020204" pitchFamily="34" charset="-122"/>
              </a:rPr>
              <a:t>27 </a:t>
            </a:r>
            <a:r>
              <a:rPr lang="zh-CN" altLang="en-US" sz="4000" b="1" dirty="0">
                <a:latin typeface="微软雅黑" panose="020B0503020204020204" pitchFamily="34" charset="-122"/>
                <a:ea typeface="微软雅黑" panose="020B0503020204020204" pitchFamily="34" charset="-122"/>
              </a:rPr>
              <a:t>你们受洗归入基督的都是披戴基督了。</a:t>
            </a:r>
          </a:p>
          <a:p>
            <a:r>
              <a:rPr lang="en-US" altLang="zh-CN" sz="4000" b="1" baseline="30000" dirty="0">
                <a:latin typeface="微软雅黑" panose="020B0503020204020204" pitchFamily="34" charset="-122"/>
                <a:ea typeface="微软雅黑" panose="020B0503020204020204" pitchFamily="34" charset="-122"/>
              </a:rPr>
              <a:t>28 </a:t>
            </a:r>
            <a:r>
              <a:rPr lang="zh-CN" altLang="en-US" sz="4000" b="1" dirty="0">
                <a:latin typeface="微软雅黑" panose="020B0503020204020204" pitchFamily="34" charset="-122"/>
                <a:ea typeface="微软雅黑" panose="020B0503020204020204" pitchFamily="34" charset="-122"/>
              </a:rPr>
              <a:t>并不分犹太人、希腊人，自主的、为奴的，或男或女，因为你们在基督耶稣里都成为一了</a:t>
            </a:r>
            <a:r>
              <a:rPr lang="zh-CN" altLang="en-US" sz="4000" b="1" dirty="0" smtClean="0">
                <a:latin typeface="微软雅黑" panose="020B0503020204020204" pitchFamily="34" charset="-122"/>
                <a:ea typeface="微软雅黑" panose="020B0503020204020204" pitchFamily="34" charset="-122"/>
              </a:rPr>
              <a:t>。</a:t>
            </a:r>
          </a:p>
          <a:p>
            <a:r>
              <a:rPr lang="en-US" sz="3600" b="1" baseline="30000" dirty="0">
                <a:solidFill>
                  <a:srgbClr val="7030A0"/>
                </a:solidFill>
                <a:latin typeface="微软雅黑" panose="020B0503020204020204" pitchFamily="34" charset="-122"/>
                <a:ea typeface="微软雅黑" panose="020B0503020204020204" pitchFamily="34" charset="-122"/>
              </a:rPr>
              <a:t>27 </a:t>
            </a:r>
            <a:r>
              <a:rPr lang="en-US" sz="3600" b="1" dirty="0">
                <a:solidFill>
                  <a:srgbClr val="7030A0"/>
                </a:solidFill>
                <a:latin typeface="微软雅黑" panose="020B0503020204020204" pitchFamily="34" charset="-122"/>
                <a:ea typeface="微软雅黑" panose="020B0503020204020204" pitchFamily="34" charset="-122"/>
              </a:rPr>
              <a:t>For as many of you as have been baptized into Christ have put on Christ</a:t>
            </a:r>
            <a:r>
              <a:rPr lang="en-US" sz="3600" b="1" dirty="0" smtClean="0">
                <a:solidFill>
                  <a:srgbClr val="7030A0"/>
                </a:solidFill>
                <a:latin typeface="微软雅黑" panose="020B0503020204020204" pitchFamily="34" charset="-122"/>
                <a:ea typeface="微软雅黑" panose="020B0503020204020204" pitchFamily="34" charset="-122"/>
              </a:rPr>
              <a:t>. </a:t>
            </a:r>
            <a:r>
              <a:rPr lang="en-US" sz="3600" b="1" baseline="30000" dirty="0" smtClean="0">
                <a:solidFill>
                  <a:srgbClr val="7030A0"/>
                </a:solidFill>
                <a:latin typeface="微软雅黑" panose="020B0503020204020204" pitchFamily="34" charset="-122"/>
                <a:ea typeface="微软雅黑" panose="020B0503020204020204" pitchFamily="34" charset="-122"/>
              </a:rPr>
              <a:t>28 </a:t>
            </a:r>
            <a:r>
              <a:rPr lang="en-US" sz="3600" b="1" dirty="0">
                <a:solidFill>
                  <a:srgbClr val="7030A0"/>
                </a:solidFill>
                <a:latin typeface="微软雅黑" panose="020B0503020204020204" pitchFamily="34" charset="-122"/>
                <a:ea typeface="微软雅黑" panose="020B0503020204020204" pitchFamily="34" charset="-122"/>
              </a:rPr>
              <a:t>There is neither Jew nor Greek, there is neither bond nor free, there is neither male nor female: for ye are all one in Christ Jesus.</a:t>
            </a:r>
          </a:p>
        </p:txBody>
      </p:sp>
      <p:sp>
        <p:nvSpPr>
          <p:cNvPr id="6" name="TextBox 5"/>
          <p:cNvSpPr txBox="1"/>
          <p:nvPr/>
        </p:nvSpPr>
        <p:spPr>
          <a:xfrm>
            <a:off x="152400" y="-41820"/>
            <a:ext cx="5745484"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加拉太书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Galatians 3</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51769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2" name="Rectangle 1"/>
          <p:cNvSpPr/>
          <p:nvPr/>
        </p:nvSpPr>
        <p:spPr>
          <a:xfrm>
            <a:off x="0" y="762000"/>
            <a:ext cx="9144000" cy="2431435"/>
          </a:xfrm>
          <a:prstGeom prst="rect">
            <a:avLst/>
          </a:prstGeom>
        </p:spPr>
        <p:txBody>
          <a:bodyPr wrap="square">
            <a:spAutoFit/>
          </a:bodyPr>
          <a:lstStyle/>
          <a:p>
            <a:r>
              <a:rPr lang="zh-CN" altLang="en-US" sz="4000" b="1" dirty="0" smtClean="0">
                <a:latin typeface="微软雅黑" panose="020B0503020204020204" pitchFamily="34" charset="-122"/>
                <a:ea typeface="微软雅黑" panose="020B0503020204020204" pitchFamily="34" charset="-122"/>
              </a:rPr>
              <a:t>腓 </a:t>
            </a:r>
            <a:r>
              <a:rPr lang="en-US" altLang="zh-CN" sz="4000" b="1" dirty="0" smtClean="0">
                <a:latin typeface="微软雅黑" panose="020B0503020204020204" pitchFamily="34" charset="-122"/>
                <a:ea typeface="微软雅黑" panose="020B0503020204020204" pitchFamily="34" charset="-122"/>
              </a:rPr>
              <a:t>1:21 </a:t>
            </a:r>
            <a:r>
              <a:rPr lang="zh-CN" altLang="en-US" sz="4000" b="1" dirty="0" smtClean="0">
                <a:latin typeface="微软雅黑" panose="020B0503020204020204" pitchFamily="34" charset="-122"/>
                <a:ea typeface="微软雅黑" panose="020B0503020204020204" pitchFamily="34" charset="-122"/>
              </a:rPr>
              <a:t>因</a:t>
            </a:r>
            <a:r>
              <a:rPr lang="zh-CN" altLang="en-US" sz="4000" b="1" dirty="0">
                <a:latin typeface="微软雅黑" panose="020B0503020204020204" pitchFamily="34" charset="-122"/>
                <a:ea typeface="微软雅黑" panose="020B0503020204020204" pitchFamily="34" charset="-122"/>
              </a:rPr>
              <a:t>我活着就是基督，我死了就有益处。 </a:t>
            </a:r>
            <a:endParaRPr lang="zh-CN" altLang="en-US" sz="4000" b="1" dirty="0" smtClean="0">
              <a:latin typeface="微软雅黑" panose="020B0503020204020204" pitchFamily="34" charset="-122"/>
              <a:ea typeface="微软雅黑" panose="020B0503020204020204" pitchFamily="34" charset="-122"/>
            </a:endParaRPr>
          </a:p>
          <a:p>
            <a:r>
              <a:rPr lang="en-US" altLang="zh-CN" sz="3600" b="1" dirty="0" smtClean="0">
                <a:solidFill>
                  <a:srgbClr val="7030A0"/>
                </a:solidFill>
                <a:latin typeface="微软雅黑" panose="020B0503020204020204" pitchFamily="34" charset="-122"/>
                <a:ea typeface="微软雅黑" panose="020B0503020204020204" pitchFamily="34" charset="-122"/>
              </a:rPr>
              <a:t>Phil</a:t>
            </a:r>
            <a:r>
              <a:rPr lang="en-US" sz="3600" b="1" dirty="0" smtClean="0">
                <a:solidFill>
                  <a:srgbClr val="7030A0"/>
                </a:solidFill>
                <a:latin typeface="微软雅黑" panose="020B0503020204020204" pitchFamily="34" charset="-122"/>
                <a:ea typeface="微软雅黑" panose="020B0503020204020204" pitchFamily="34" charset="-122"/>
              </a:rPr>
              <a:t> 1:21 For </a:t>
            </a:r>
            <a:r>
              <a:rPr lang="en-US" sz="3600" b="1" dirty="0">
                <a:solidFill>
                  <a:srgbClr val="7030A0"/>
                </a:solidFill>
                <a:latin typeface="微软雅黑" panose="020B0503020204020204" pitchFamily="34" charset="-122"/>
                <a:ea typeface="微软雅黑" panose="020B0503020204020204" pitchFamily="34" charset="-122"/>
              </a:rPr>
              <a:t>to me to live </a:t>
            </a:r>
            <a:r>
              <a:rPr lang="en-US" sz="3600" b="1" i="1" dirty="0">
                <a:solidFill>
                  <a:srgbClr val="7030A0"/>
                </a:solidFill>
                <a:latin typeface="微软雅黑" panose="020B0503020204020204" pitchFamily="34" charset="-122"/>
                <a:ea typeface="微软雅黑" panose="020B0503020204020204" pitchFamily="34" charset="-122"/>
              </a:rPr>
              <a:t>is</a:t>
            </a:r>
            <a:r>
              <a:rPr lang="en-US" sz="3600" b="1" dirty="0">
                <a:solidFill>
                  <a:srgbClr val="7030A0"/>
                </a:solidFill>
                <a:latin typeface="微软雅黑" panose="020B0503020204020204" pitchFamily="34" charset="-122"/>
                <a:ea typeface="微软雅黑" panose="020B0503020204020204" pitchFamily="34" charset="-122"/>
              </a:rPr>
              <a:t> Christ, and to die </a:t>
            </a:r>
            <a:r>
              <a:rPr lang="en-US" sz="3600" b="1" i="1" dirty="0">
                <a:solidFill>
                  <a:srgbClr val="7030A0"/>
                </a:solidFill>
                <a:latin typeface="微软雅黑" panose="020B0503020204020204" pitchFamily="34" charset="-122"/>
                <a:ea typeface="微软雅黑" panose="020B0503020204020204" pitchFamily="34" charset="-122"/>
              </a:rPr>
              <a:t>is</a:t>
            </a:r>
            <a:r>
              <a:rPr lang="en-US" sz="3600" b="1" dirty="0">
                <a:solidFill>
                  <a:srgbClr val="7030A0"/>
                </a:solidFill>
                <a:latin typeface="微软雅黑" panose="020B0503020204020204" pitchFamily="34" charset="-122"/>
                <a:ea typeface="微软雅黑" panose="020B0503020204020204" pitchFamily="34" charset="-122"/>
              </a:rPr>
              <a:t> gain. </a:t>
            </a:r>
          </a:p>
        </p:txBody>
      </p:sp>
      <p:sp>
        <p:nvSpPr>
          <p:cNvPr id="6" name="TextBox 5"/>
          <p:cNvSpPr txBox="1"/>
          <p:nvPr/>
        </p:nvSpPr>
        <p:spPr>
          <a:xfrm>
            <a:off x="152400" y="-41820"/>
            <a:ext cx="3570208"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活着就是基</a:t>
            </a:r>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督</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3074" name="Picture 2" descr="http://ubdavid.org/youthworld/countryheaven/graphics/12_t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52800"/>
            <a:ext cx="8222773" cy="308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20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066800" y="1905000"/>
            <a:ext cx="5867400" cy="4381500"/>
          </a:xfrm>
          <a:prstGeom prst="rect">
            <a:avLst/>
          </a:prstGeom>
        </p:spPr>
        <p:txBody>
          <a:bodyPr vert="horz" lIns="91440" tIns="45720" rIns="91440" bIns="45720" rtlCol="0">
            <a:noAutofit/>
          </a:bodyPr>
          <a:lstStyle/>
          <a:p>
            <a:pPr>
              <a:spcAft>
                <a:spcPts val="1800"/>
              </a:spcAft>
            </a:pPr>
            <a:endParaRPr lang="en-US" sz="2400" b="1" dirty="0">
              <a:solidFill>
                <a:srgbClr val="3333FF"/>
              </a:solidFill>
              <a:latin typeface="Arial" pitchFamily="34" charset="0"/>
              <a:cs typeface="Arial" pitchFamily="34" charset="0"/>
            </a:endParaRPr>
          </a:p>
        </p:txBody>
      </p:sp>
      <p:sp>
        <p:nvSpPr>
          <p:cNvPr id="14" name="Rectangle 13"/>
          <p:cNvSpPr/>
          <p:nvPr/>
        </p:nvSpPr>
        <p:spPr>
          <a:xfrm>
            <a:off x="0" y="32500"/>
            <a:ext cx="9144000" cy="1791260"/>
          </a:xfrm>
          <a:prstGeom prst="rect">
            <a:avLst/>
          </a:prstGeom>
        </p:spPr>
        <p:txBody>
          <a:bodyPr wrap="square">
            <a:spAutoFit/>
          </a:bodyPr>
          <a:lstStyle/>
          <a:p>
            <a:pPr algn="ctr"/>
            <a:r>
              <a:rPr lang="en-US" altLang="zh-TW" sz="5520" b="1" dirty="0">
                <a:ln w="17780" cmpd="sng">
                  <a:solidFill>
                    <a:prstClr val="black"/>
                  </a:solidFill>
                  <a:prstDash val="solid"/>
                  <a:miter lim="800000"/>
                </a:ln>
                <a:solidFill>
                  <a:srgbClr val="00FFFF"/>
                </a:solidFill>
                <a:latin typeface="微软雅黑" pitchFamily="34" charset="-122"/>
                <a:ea typeface="微软雅黑" pitchFamily="34" charset="-122"/>
              </a:rPr>
              <a:t>The Greatest Exchange</a:t>
            </a:r>
          </a:p>
          <a:p>
            <a:pPr algn="ctr"/>
            <a:r>
              <a:rPr lang="zh-CN" altLang="en-US" sz="5520" b="1" dirty="0">
                <a:ln w="17780" cmpd="sng">
                  <a:solidFill>
                    <a:prstClr val="black"/>
                  </a:solidFill>
                  <a:prstDash val="solid"/>
                  <a:miter lim="800000"/>
                </a:ln>
                <a:solidFill>
                  <a:srgbClr val="FFFF00"/>
                </a:solidFill>
                <a:latin typeface="微软雅黑" pitchFamily="34" charset="-122"/>
                <a:ea typeface="微软雅黑" pitchFamily="34" charset="-122"/>
              </a:rPr>
              <a:t>最伟大的交换</a:t>
            </a:r>
            <a:endParaRPr lang="en-US" sz="5520" b="1" dirty="0">
              <a:ln w="17780" cmpd="sng">
                <a:solidFill>
                  <a:prstClr val="black"/>
                </a:solidFill>
                <a:prstDash val="solid"/>
                <a:miter lim="800000"/>
              </a:ln>
              <a:solidFill>
                <a:srgbClr val="FFFF00"/>
              </a:solidFill>
              <a:latin typeface="微软雅黑" pitchFamily="34" charset="-122"/>
              <a:ea typeface="微软雅黑" pitchFamily="34" charset="-122"/>
            </a:endParaRPr>
          </a:p>
        </p:txBody>
      </p:sp>
      <p:sp>
        <p:nvSpPr>
          <p:cNvPr id="2" name="Rectangle 1"/>
          <p:cNvSpPr/>
          <p:nvPr/>
        </p:nvSpPr>
        <p:spPr>
          <a:xfrm>
            <a:off x="17626" y="1830291"/>
            <a:ext cx="9126374" cy="4487382"/>
          </a:xfrm>
          <a:prstGeom prst="rect">
            <a:avLst/>
          </a:prstGeom>
        </p:spPr>
        <p:txBody>
          <a:bodyPr wrap="square">
            <a:spAutoFit/>
          </a:bodyPr>
          <a:lstStyle/>
          <a:p>
            <a:r>
              <a:rPr lang="zh-CN" altLang="en-US" sz="4080" b="1" dirty="0">
                <a:solidFill>
                  <a:srgbClr val="FF0000"/>
                </a:solidFill>
                <a:latin typeface="微软雅黑" pitchFamily="34" charset="-122"/>
                <a:ea typeface="微软雅黑" pitchFamily="34" charset="-122"/>
              </a:rPr>
              <a:t>林后 </a:t>
            </a:r>
            <a:r>
              <a:rPr lang="en-US" altLang="zh-CN" sz="4080" b="1" dirty="0" smtClean="0">
                <a:solidFill>
                  <a:srgbClr val="FF0000"/>
                </a:solidFill>
                <a:latin typeface="微软雅黑" pitchFamily="34" charset="-122"/>
                <a:ea typeface="微软雅黑" pitchFamily="34" charset="-122"/>
              </a:rPr>
              <a:t>5:21 </a:t>
            </a:r>
            <a:r>
              <a:rPr lang="zh-CN" altLang="en-US" sz="4080" b="1" dirty="0" smtClean="0">
                <a:solidFill>
                  <a:srgbClr val="FF0000"/>
                </a:solidFill>
                <a:latin typeface="微软雅黑" pitchFamily="34" charset="-122"/>
                <a:ea typeface="微软雅黑" pitchFamily="34" charset="-122"/>
              </a:rPr>
              <a:t>神</a:t>
            </a:r>
            <a:r>
              <a:rPr lang="zh-CN" altLang="en-US" sz="4080" b="1" dirty="0">
                <a:solidFill>
                  <a:srgbClr val="FF0000"/>
                </a:solidFill>
                <a:latin typeface="微软雅黑" pitchFamily="34" charset="-122"/>
                <a:ea typeface="微软雅黑" pitchFamily="34" charset="-122"/>
              </a:rPr>
              <a:t>使那无罪（无罪：原文是不知罪）的，替我们成为罪，好叫我们在他里面成为神的义。 </a:t>
            </a:r>
            <a:endParaRPr lang="en-US" altLang="zh-CN" sz="4080" b="1" dirty="0" smtClean="0">
              <a:solidFill>
                <a:srgbClr val="FF0000"/>
              </a:solidFill>
              <a:latin typeface="微软雅黑" pitchFamily="34" charset="-122"/>
              <a:ea typeface="微软雅黑" pitchFamily="34" charset="-122"/>
            </a:endParaRPr>
          </a:p>
          <a:p>
            <a:r>
              <a:rPr lang="en-US" sz="4080" b="1" dirty="0" smtClean="0">
                <a:solidFill>
                  <a:srgbClr val="FFFF00"/>
                </a:solidFill>
              </a:rPr>
              <a:t>2 </a:t>
            </a:r>
            <a:r>
              <a:rPr lang="en-US" altLang="zh-CN" sz="4080" b="1" dirty="0" err="1" smtClean="0">
                <a:solidFill>
                  <a:srgbClr val="FFFF00"/>
                </a:solidFill>
              </a:rPr>
              <a:t>Cor</a:t>
            </a:r>
            <a:r>
              <a:rPr lang="en-US" sz="4080" b="1" dirty="0" smtClean="0">
                <a:solidFill>
                  <a:srgbClr val="FFFF00"/>
                </a:solidFill>
              </a:rPr>
              <a:t> 5:21 For </a:t>
            </a:r>
            <a:r>
              <a:rPr lang="en-US" sz="4080" b="1" dirty="0">
                <a:solidFill>
                  <a:srgbClr val="FFFF00"/>
                </a:solidFill>
              </a:rPr>
              <a:t>he hath made him </a:t>
            </a:r>
            <a:r>
              <a:rPr lang="en-US" sz="4080" b="1" i="1" dirty="0">
                <a:solidFill>
                  <a:srgbClr val="FFFF00"/>
                </a:solidFill>
              </a:rPr>
              <a:t>to be </a:t>
            </a:r>
            <a:r>
              <a:rPr lang="en-US" sz="4080" b="1" dirty="0">
                <a:solidFill>
                  <a:srgbClr val="FFFF00"/>
                </a:solidFill>
              </a:rPr>
              <a:t>sin for us, who knew no sin; that we might be made the righteousness of God in him. </a:t>
            </a:r>
            <a:endParaRPr lang="en-US" altLang="zh-CN" sz="4080" b="1"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1765181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2" name="Rectangle 1"/>
          <p:cNvSpPr/>
          <p:nvPr/>
        </p:nvSpPr>
        <p:spPr>
          <a:xfrm>
            <a:off x="0" y="762000"/>
            <a:ext cx="9067800" cy="5632311"/>
          </a:xfrm>
          <a:prstGeom prst="rect">
            <a:avLst/>
          </a:prstGeom>
        </p:spPr>
        <p:txBody>
          <a:bodyPr wrap="square">
            <a:spAutoFit/>
          </a:bodyPr>
          <a:lstStyle/>
          <a:p>
            <a:r>
              <a:rPr lang="en-US" altLang="zh-CN" sz="4000" b="1" baseline="30000" dirty="0">
                <a:latin typeface="微软雅黑" panose="020B0503020204020204" pitchFamily="34" charset="-122"/>
                <a:ea typeface="微软雅黑" panose="020B0503020204020204" pitchFamily="34" charset="-122"/>
              </a:rPr>
              <a:t>4 </a:t>
            </a:r>
            <a:r>
              <a:rPr lang="zh-CN" altLang="en-US" sz="4000" b="1" dirty="0">
                <a:latin typeface="微软雅黑" panose="020B0503020204020204" pitchFamily="34" charset="-122"/>
                <a:ea typeface="微软雅黑" panose="020B0503020204020204" pitchFamily="34" charset="-122"/>
              </a:rPr>
              <a:t>做工的得工价，不算恩典，乃是该得的</a:t>
            </a:r>
            <a:r>
              <a:rPr lang="zh-CN" altLang="en-US" sz="4000" b="1" dirty="0" smtClean="0">
                <a:latin typeface="微软雅黑" panose="020B0503020204020204" pitchFamily="34" charset="-122"/>
                <a:ea typeface="微软雅黑" panose="020B0503020204020204" pitchFamily="34" charset="-122"/>
              </a:rPr>
              <a:t>；</a:t>
            </a:r>
            <a:r>
              <a:rPr lang="en-US" altLang="zh-CN" sz="4000" b="1" baseline="30000" dirty="0" smtClean="0">
                <a:latin typeface="微软雅黑" panose="020B0503020204020204" pitchFamily="34" charset="-122"/>
                <a:ea typeface="微软雅黑" panose="020B0503020204020204" pitchFamily="34" charset="-122"/>
              </a:rPr>
              <a:t>5 </a:t>
            </a:r>
            <a:r>
              <a:rPr lang="zh-CN" altLang="en-US" sz="4000" b="1" dirty="0">
                <a:solidFill>
                  <a:srgbClr val="FF0000"/>
                </a:solidFill>
                <a:latin typeface="微软雅黑" panose="020B0503020204020204" pitchFamily="34" charset="-122"/>
                <a:ea typeface="微软雅黑" panose="020B0503020204020204" pitchFamily="34" charset="-122"/>
              </a:rPr>
              <a:t>唯有不做工的，只信称罪人为义的神，他的信就算为义。</a:t>
            </a:r>
          </a:p>
          <a:p>
            <a:r>
              <a:rPr lang="en-US" sz="4000" b="1" baseline="30000" dirty="0">
                <a:solidFill>
                  <a:srgbClr val="7030A0"/>
                </a:solidFill>
                <a:latin typeface="微软雅黑" panose="020B0503020204020204" pitchFamily="34" charset="-122"/>
                <a:ea typeface="微软雅黑" panose="020B0503020204020204" pitchFamily="34" charset="-122"/>
              </a:rPr>
              <a:t>4 </a:t>
            </a:r>
            <a:r>
              <a:rPr lang="en-US" sz="4000" b="1" dirty="0">
                <a:solidFill>
                  <a:srgbClr val="7030A0"/>
                </a:solidFill>
                <a:latin typeface="微软雅黑" panose="020B0503020204020204" pitchFamily="34" charset="-122"/>
                <a:ea typeface="微软雅黑" panose="020B0503020204020204" pitchFamily="34" charset="-122"/>
              </a:rPr>
              <a:t>Now to him that </a:t>
            </a:r>
            <a:r>
              <a:rPr lang="en-US" sz="4000" b="1" dirty="0" err="1">
                <a:solidFill>
                  <a:srgbClr val="7030A0"/>
                </a:solidFill>
                <a:latin typeface="微软雅黑" panose="020B0503020204020204" pitchFamily="34" charset="-122"/>
                <a:ea typeface="微软雅黑" panose="020B0503020204020204" pitchFamily="34" charset="-122"/>
              </a:rPr>
              <a:t>worketh</a:t>
            </a:r>
            <a:r>
              <a:rPr lang="en-US" sz="4000" b="1" dirty="0">
                <a:solidFill>
                  <a:srgbClr val="7030A0"/>
                </a:solidFill>
                <a:latin typeface="微软雅黑" panose="020B0503020204020204" pitchFamily="34" charset="-122"/>
                <a:ea typeface="微软雅黑" panose="020B0503020204020204" pitchFamily="34" charset="-122"/>
              </a:rPr>
              <a:t> is the reward not reckoned of grace, but of </a:t>
            </a:r>
            <a:r>
              <a:rPr lang="en-US" sz="4000" b="1" dirty="0" smtClean="0">
                <a:solidFill>
                  <a:srgbClr val="7030A0"/>
                </a:solidFill>
                <a:latin typeface="微软雅黑" panose="020B0503020204020204" pitchFamily="34" charset="-122"/>
                <a:ea typeface="微软雅黑" panose="020B0503020204020204" pitchFamily="34" charset="-122"/>
              </a:rPr>
              <a:t>debt. </a:t>
            </a:r>
            <a:r>
              <a:rPr lang="en-US" sz="4000" b="1" baseline="30000" dirty="0" smtClean="0">
                <a:solidFill>
                  <a:srgbClr val="7030A0"/>
                </a:solidFill>
                <a:latin typeface="微软雅黑" panose="020B0503020204020204" pitchFamily="34" charset="-122"/>
                <a:ea typeface="微软雅黑" panose="020B0503020204020204" pitchFamily="34" charset="-122"/>
              </a:rPr>
              <a:t>5 </a:t>
            </a:r>
            <a:r>
              <a:rPr lang="en-US" sz="4000" b="1" dirty="0">
                <a:solidFill>
                  <a:srgbClr val="FF0000"/>
                </a:solidFill>
                <a:latin typeface="微软雅黑" panose="020B0503020204020204" pitchFamily="34" charset="-122"/>
                <a:ea typeface="微软雅黑" panose="020B0503020204020204" pitchFamily="34" charset="-122"/>
              </a:rPr>
              <a:t>But to him that </a:t>
            </a:r>
            <a:r>
              <a:rPr lang="en-US" sz="4000" b="1" dirty="0" err="1">
                <a:solidFill>
                  <a:srgbClr val="FF0000"/>
                </a:solidFill>
                <a:latin typeface="微软雅黑" panose="020B0503020204020204" pitchFamily="34" charset="-122"/>
                <a:ea typeface="微软雅黑" panose="020B0503020204020204" pitchFamily="34" charset="-122"/>
              </a:rPr>
              <a:t>worketh</a:t>
            </a:r>
            <a:r>
              <a:rPr lang="en-US" sz="4000" b="1" dirty="0">
                <a:solidFill>
                  <a:srgbClr val="FF0000"/>
                </a:solidFill>
                <a:latin typeface="微软雅黑" panose="020B0503020204020204" pitchFamily="34" charset="-122"/>
                <a:ea typeface="微软雅黑" panose="020B0503020204020204" pitchFamily="34" charset="-122"/>
              </a:rPr>
              <a:t> not, but believeth on him that </a:t>
            </a:r>
            <a:r>
              <a:rPr lang="en-US" sz="4000" b="1" dirty="0" err="1">
                <a:solidFill>
                  <a:srgbClr val="FF0000"/>
                </a:solidFill>
                <a:latin typeface="微软雅黑" panose="020B0503020204020204" pitchFamily="34" charset="-122"/>
                <a:ea typeface="微软雅黑" panose="020B0503020204020204" pitchFamily="34" charset="-122"/>
              </a:rPr>
              <a:t>justifieth</a:t>
            </a:r>
            <a:r>
              <a:rPr lang="en-US" sz="4000" b="1" dirty="0">
                <a:solidFill>
                  <a:srgbClr val="FF0000"/>
                </a:solidFill>
                <a:latin typeface="微软雅黑" panose="020B0503020204020204" pitchFamily="34" charset="-122"/>
                <a:ea typeface="微软雅黑" panose="020B0503020204020204" pitchFamily="34" charset="-122"/>
              </a:rPr>
              <a:t> the ungodly, his faith is counted for righteousness.</a:t>
            </a:r>
          </a:p>
        </p:txBody>
      </p:sp>
      <p:sp>
        <p:nvSpPr>
          <p:cNvPr id="6" name="TextBox 5"/>
          <p:cNvSpPr txBox="1"/>
          <p:nvPr/>
        </p:nvSpPr>
        <p:spPr>
          <a:xfrm>
            <a:off x="152400" y="-41820"/>
            <a:ext cx="4835555"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罗马书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Romans 4</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08304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1600200"/>
            <a:ext cx="5867400" cy="5257800"/>
          </a:xfrm>
          <a:prstGeom prst="rect">
            <a:avLst/>
          </a:prstGeom>
        </p:spPr>
        <p:txBody>
          <a:bodyPr vert="horz" lIns="91440" tIns="45720" rIns="91440" bIns="45720" rtlCol="0">
            <a:noAutofit/>
          </a:bodyPr>
          <a:lstStyle/>
          <a:p>
            <a:pPr lvl="0">
              <a:spcAft>
                <a:spcPts val="1800"/>
              </a:spcAft>
            </a:pPr>
            <a:endParaRPr lang="en-US" sz="2400" b="1" dirty="0" smtClean="0">
              <a:solidFill>
                <a:srgbClr val="3333FF"/>
              </a:solidFill>
              <a:latin typeface="Arial" pitchFamily="34" charset="0"/>
              <a:cs typeface="Arial" pitchFamily="34" charset="0"/>
            </a:endParaRPr>
          </a:p>
        </p:txBody>
      </p:sp>
      <p:sp>
        <p:nvSpPr>
          <p:cNvPr id="2" name="Rectangle 1"/>
          <p:cNvSpPr/>
          <p:nvPr/>
        </p:nvSpPr>
        <p:spPr>
          <a:xfrm>
            <a:off x="0" y="762000"/>
            <a:ext cx="9144000" cy="6186309"/>
          </a:xfrm>
          <a:prstGeom prst="rect">
            <a:avLst/>
          </a:prstGeom>
        </p:spPr>
        <p:txBody>
          <a:bodyPr wrap="square">
            <a:spAutoFit/>
          </a:bodyPr>
          <a:lstStyle/>
          <a:p>
            <a:r>
              <a:rPr lang="en-US" altLang="zh-CN" sz="4000" b="1" baseline="30000" dirty="0">
                <a:latin typeface="微软雅黑" panose="020B0503020204020204" pitchFamily="34" charset="-122"/>
                <a:ea typeface="微软雅黑" panose="020B0503020204020204" pitchFamily="34" charset="-122"/>
              </a:rPr>
              <a:t>18 </a:t>
            </a:r>
            <a:r>
              <a:rPr lang="zh-CN" altLang="en-US" sz="4000" b="1" dirty="0">
                <a:latin typeface="微软雅黑" panose="020B0503020204020204" pitchFamily="34" charset="-122"/>
                <a:ea typeface="微软雅黑" panose="020B0503020204020204" pitchFamily="34" charset="-122"/>
              </a:rPr>
              <a:t>如此说来，因一次的过犯，众人都被定罪；照样，</a:t>
            </a:r>
            <a:r>
              <a:rPr lang="zh-CN" altLang="en-US" sz="4000" b="1" dirty="0">
                <a:solidFill>
                  <a:srgbClr val="FF0000"/>
                </a:solidFill>
                <a:latin typeface="微软雅黑" panose="020B0503020204020204" pitchFamily="34" charset="-122"/>
                <a:ea typeface="微软雅黑" panose="020B0503020204020204" pitchFamily="34" charset="-122"/>
              </a:rPr>
              <a:t>因一次的义行，众人也就被称义得生命了</a:t>
            </a:r>
            <a:r>
              <a:rPr lang="zh-CN" altLang="en-US" sz="4000" b="1" dirty="0">
                <a:latin typeface="微软雅黑" panose="020B0503020204020204" pitchFamily="34" charset="-122"/>
                <a:ea typeface="微软雅黑" panose="020B0503020204020204" pitchFamily="34" charset="-122"/>
              </a:rPr>
              <a:t>。</a:t>
            </a:r>
          </a:p>
          <a:p>
            <a:r>
              <a:rPr lang="en-US" altLang="zh-CN" sz="4000" b="1" baseline="30000" dirty="0">
                <a:latin typeface="微软雅黑" panose="020B0503020204020204" pitchFamily="34" charset="-122"/>
                <a:ea typeface="微软雅黑" panose="020B0503020204020204" pitchFamily="34" charset="-122"/>
              </a:rPr>
              <a:t>19 </a:t>
            </a:r>
            <a:r>
              <a:rPr lang="zh-CN" altLang="en-US" sz="4000" b="1" dirty="0">
                <a:latin typeface="微软雅黑" panose="020B0503020204020204" pitchFamily="34" charset="-122"/>
                <a:ea typeface="微软雅黑" panose="020B0503020204020204" pitchFamily="34" charset="-122"/>
              </a:rPr>
              <a:t>因一人的悖逆，众人成为罪人；照样，</a:t>
            </a:r>
            <a:r>
              <a:rPr lang="zh-CN" altLang="en-US" sz="4000" b="1" dirty="0">
                <a:solidFill>
                  <a:srgbClr val="FF0000"/>
                </a:solidFill>
                <a:latin typeface="微软雅黑" panose="020B0503020204020204" pitchFamily="34" charset="-122"/>
                <a:ea typeface="微软雅黑" panose="020B0503020204020204" pitchFamily="34" charset="-122"/>
              </a:rPr>
              <a:t>因一人的顺从，众人也成为义了。</a:t>
            </a:r>
          </a:p>
          <a:p>
            <a:r>
              <a:rPr lang="en-US" sz="2800" b="1" baseline="30000" dirty="0">
                <a:solidFill>
                  <a:srgbClr val="7030A0"/>
                </a:solidFill>
                <a:latin typeface="微软雅黑" panose="020B0503020204020204" pitchFamily="34" charset="-122"/>
                <a:ea typeface="微软雅黑" panose="020B0503020204020204" pitchFamily="34" charset="-122"/>
              </a:rPr>
              <a:t>18 </a:t>
            </a:r>
            <a:r>
              <a:rPr lang="en-US" sz="2800" b="1" dirty="0">
                <a:solidFill>
                  <a:srgbClr val="7030A0"/>
                </a:solidFill>
                <a:latin typeface="微软雅黑" panose="020B0503020204020204" pitchFamily="34" charset="-122"/>
                <a:ea typeface="微软雅黑" panose="020B0503020204020204" pitchFamily="34" charset="-122"/>
              </a:rPr>
              <a:t>Therefore as by the offence of one </a:t>
            </a:r>
            <a:r>
              <a:rPr lang="en-US" sz="2800" b="1" i="1" dirty="0">
                <a:solidFill>
                  <a:srgbClr val="7030A0"/>
                </a:solidFill>
                <a:latin typeface="微软雅黑" panose="020B0503020204020204" pitchFamily="34" charset="-122"/>
                <a:ea typeface="微软雅黑" panose="020B0503020204020204" pitchFamily="34" charset="-122"/>
              </a:rPr>
              <a:t>judgment came</a:t>
            </a:r>
            <a:r>
              <a:rPr lang="en-US" sz="2800" b="1" dirty="0">
                <a:solidFill>
                  <a:srgbClr val="7030A0"/>
                </a:solidFill>
                <a:latin typeface="微软雅黑" panose="020B0503020204020204" pitchFamily="34" charset="-122"/>
                <a:ea typeface="微软雅黑" panose="020B0503020204020204" pitchFamily="34" charset="-122"/>
              </a:rPr>
              <a:t> upon all men to condemnation; even so </a:t>
            </a:r>
            <a:r>
              <a:rPr lang="en-US" sz="2800" b="1" dirty="0">
                <a:solidFill>
                  <a:srgbClr val="FF0000"/>
                </a:solidFill>
                <a:latin typeface="微软雅黑" panose="020B0503020204020204" pitchFamily="34" charset="-122"/>
                <a:ea typeface="微软雅黑" panose="020B0503020204020204" pitchFamily="34" charset="-122"/>
              </a:rPr>
              <a:t>by the righteousness of one </a:t>
            </a:r>
            <a:r>
              <a:rPr lang="en-US" sz="2800" b="1" i="1" dirty="0">
                <a:solidFill>
                  <a:srgbClr val="FF0000"/>
                </a:solidFill>
                <a:latin typeface="微软雅黑" panose="020B0503020204020204" pitchFamily="34" charset="-122"/>
                <a:ea typeface="微软雅黑" panose="020B0503020204020204" pitchFamily="34" charset="-122"/>
              </a:rPr>
              <a:t>the free gift came</a:t>
            </a:r>
            <a:r>
              <a:rPr lang="en-US" sz="2800" b="1" dirty="0">
                <a:solidFill>
                  <a:srgbClr val="FF0000"/>
                </a:solidFill>
                <a:latin typeface="微软雅黑" panose="020B0503020204020204" pitchFamily="34" charset="-122"/>
                <a:ea typeface="微软雅黑" panose="020B0503020204020204" pitchFamily="34" charset="-122"/>
              </a:rPr>
              <a:t> upon all men unto justification of </a:t>
            </a:r>
            <a:r>
              <a:rPr lang="en-US" sz="2800" b="1" dirty="0" smtClean="0">
                <a:solidFill>
                  <a:srgbClr val="FF0000"/>
                </a:solidFill>
                <a:latin typeface="微软雅黑" panose="020B0503020204020204" pitchFamily="34" charset="-122"/>
                <a:ea typeface="微软雅黑" panose="020B0503020204020204" pitchFamily="34" charset="-122"/>
              </a:rPr>
              <a:t>life.</a:t>
            </a:r>
            <a:endParaRPr lang="en-US" sz="2800" b="1" i="1" baseline="30000" dirty="0">
              <a:solidFill>
                <a:srgbClr val="FF0000"/>
              </a:solidFill>
              <a:latin typeface="微软雅黑" panose="020B0503020204020204" pitchFamily="34" charset="-122"/>
              <a:ea typeface="微软雅黑" panose="020B0503020204020204" pitchFamily="34" charset="-122"/>
            </a:endParaRPr>
          </a:p>
          <a:p>
            <a:r>
              <a:rPr lang="en-US" sz="2800" b="1" baseline="30000" dirty="0">
                <a:solidFill>
                  <a:srgbClr val="7030A0"/>
                </a:solidFill>
                <a:latin typeface="微软雅黑" panose="020B0503020204020204" pitchFamily="34" charset="-122"/>
                <a:ea typeface="微软雅黑" panose="020B0503020204020204" pitchFamily="34" charset="-122"/>
              </a:rPr>
              <a:t>19 </a:t>
            </a:r>
            <a:r>
              <a:rPr lang="en-US" sz="2800" b="1" dirty="0">
                <a:solidFill>
                  <a:srgbClr val="7030A0"/>
                </a:solidFill>
                <a:latin typeface="微软雅黑" panose="020B0503020204020204" pitchFamily="34" charset="-122"/>
                <a:ea typeface="微软雅黑" panose="020B0503020204020204" pitchFamily="34" charset="-122"/>
              </a:rPr>
              <a:t>For as by one man's disobedience many were made sinners, so </a:t>
            </a:r>
            <a:r>
              <a:rPr lang="en-US" sz="2800" b="1" dirty="0">
                <a:solidFill>
                  <a:srgbClr val="FF0000"/>
                </a:solidFill>
                <a:latin typeface="微软雅黑" panose="020B0503020204020204" pitchFamily="34" charset="-122"/>
                <a:ea typeface="微软雅黑" panose="020B0503020204020204" pitchFamily="34" charset="-122"/>
              </a:rPr>
              <a:t>by the obedience of one shall many be made righteous.</a:t>
            </a:r>
          </a:p>
        </p:txBody>
      </p:sp>
      <p:sp>
        <p:nvSpPr>
          <p:cNvPr id="6" name="TextBox 5"/>
          <p:cNvSpPr txBox="1"/>
          <p:nvPr/>
        </p:nvSpPr>
        <p:spPr>
          <a:xfrm>
            <a:off x="152400" y="-41820"/>
            <a:ext cx="4835555"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罗马书 </a:t>
            </a:r>
            <a:r>
              <a:rPr lang="en-US" altLang="zh-CN"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Romans 5</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50933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41820"/>
            <a:ext cx="3005951"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愧疚的良心</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1026" name="Picture 2" descr="https://s3.amazonaws.com/assets.rbl.ms/132322/98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42304"/>
            <a:ext cx="6019800" cy="57065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lsah.net/wp-content/uploads/2014/03/happy-pup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14" y="1327653"/>
            <a:ext cx="3269986" cy="49358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7715" y="-31088"/>
            <a:ext cx="4134465"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不再愧疚的良心</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pic>
        <p:nvPicPr>
          <p:cNvPr id="6" name="Picture 4" descr="http://www.technewstoday.net/wp-content/uploads/2012/10/smiling_dog-400x261.jpg"/>
          <p:cNvPicPr>
            <a:picLocks noChangeAspect="1" noChangeArrowheads="1"/>
          </p:cNvPicPr>
          <p:nvPr/>
        </p:nvPicPr>
        <p:blipFill rotWithShape="1">
          <a:blip r:embed="rId4">
            <a:extLst>
              <a:ext uri="{28A0092B-C50C-407E-A947-70E740481C1C}">
                <a14:useLocalDpi xmlns:a14="http://schemas.microsoft.com/office/drawing/2010/main" val="0"/>
              </a:ext>
            </a:extLst>
          </a:blip>
          <a:srcRect l="4661" r="4921"/>
          <a:stretch/>
        </p:blipFill>
        <p:spPr bwMode="auto">
          <a:xfrm>
            <a:off x="4263253" y="2057400"/>
            <a:ext cx="4540431" cy="3276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95049" y="-7441"/>
            <a:ext cx="3005951"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smtClean="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放心的良心</a:t>
            </a:r>
            <a:endParaRPr 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077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xit" presetSubtype="0" fill="hold" nodeType="withEffect">
                                  <p:stCondLst>
                                    <p:cond delay="0"/>
                                  </p:stCondLst>
                                  <p:childTnLst>
                                    <p:animEffect transition="out" filter="fade">
                                      <p:cBhvr>
                                        <p:cTn id="16" dur="1000"/>
                                        <p:tgtEl>
                                          <p:spTgt spid="1026"/>
                                        </p:tgtEl>
                                      </p:cBhvr>
                                    </p:animEffect>
                                    <p:anim calcmode="lin" valueType="num">
                                      <p:cBhvr>
                                        <p:cTn id="17" dur="1000"/>
                                        <p:tgtEl>
                                          <p:spTgt spid="1026"/>
                                        </p:tgtEl>
                                        <p:attrNameLst>
                                          <p:attrName>ppt_x</p:attrName>
                                        </p:attrNameLst>
                                      </p:cBhvr>
                                      <p:tavLst>
                                        <p:tav tm="0">
                                          <p:val>
                                            <p:strVal val="ppt_x"/>
                                          </p:val>
                                        </p:tav>
                                        <p:tav tm="100000">
                                          <p:val>
                                            <p:strVal val="ppt_x"/>
                                          </p:val>
                                        </p:tav>
                                      </p:tavLst>
                                    </p:anim>
                                    <p:anim calcmode="lin" valueType="num">
                                      <p:cBhvr>
                                        <p:cTn id="18" dur="1000"/>
                                        <p:tgtEl>
                                          <p:spTgt spid="1026"/>
                                        </p:tgtEl>
                                        <p:attrNameLst>
                                          <p:attrName>ppt_y</p:attrName>
                                        </p:attrNameLst>
                                      </p:cBhvr>
                                      <p:tavLst>
                                        <p:tav tm="0">
                                          <p:val>
                                            <p:strVal val="ppt_y"/>
                                          </p:val>
                                        </p:tav>
                                        <p:tav tm="100000">
                                          <p:val>
                                            <p:strVal val="ppt_y+.1"/>
                                          </p:val>
                                        </p:tav>
                                      </p:tavLst>
                                    </p:anim>
                                    <p:set>
                                      <p:cBhvr>
                                        <p:cTn id="19" dur="1" fill="hold">
                                          <p:stCondLst>
                                            <p:cond delay="999"/>
                                          </p:stCondLst>
                                        </p:cTn>
                                        <p:tgtEl>
                                          <p:spTgt spid="1026"/>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7"/>
                                        </p:tgtEl>
                                      </p:cBhvr>
                                    </p:animEffect>
                                    <p:anim calcmode="lin" valueType="num">
                                      <p:cBhvr>
                                        <p:cTn id="22" dur="1000"/>
                                        <p:tgtEl>
                                          <p:spTgt spid="7"/>
                                        </p:tgtEl>
                                        <p:attrNameLst>
                                          <p:attrName>ppt_x</p:attrName>
                                        </p:attrNameLst>
                                      </p:cBhvr>
                                      <p:tavLst>
                                        <p:tav tm="0">
                                          <p:val>
                                            <p:strVal val="ppt_x"/>
                                          </p:val>
                                        </p:tav>
                                        <p:tav tm="100000">
                                          <p:val>
                                            <p:strVal val="ppt_x"/>
                                          </p:val>
                                        </p:tav>
                                      </p:tavLst>
                                    </p:anim>
                                    <p:anim calcmode="lin" valueType="num">
                                      <p:cBhvr>
                                        <p:cTn id="23" dur="1000"/>
                                        <p:tgtEl>
                                          <p:spTgt spid="7"/>
                                        </p:tgtEl>
                                        <p:attrNameLst>
                                          <p:attrName>ppt_y</p:attrName>
                                        </p:attrNameLst>
                                      </p:cBhvr>
                                      <p:tavLst>
                                        <p:tav tm="0">
                                          <p:val>
                                            <p:strVal val="ppt_y"/>
                                          </p:val>
                                        </p:tav>
                                        <p:tav tm="100000">
                                          <p:val>
                                            <p:strVal val="ppt_y+.1"/>
                                          </p:val>
                                        </p:tav>
                                      </p:tavLst>
                                    </p:anim>
                                    <p:set>
                                      <p:cBhvr>
                                        <p:cTn id="24" dur="1" fill="hold">
                                          <p:stCondLst>
                                            <p:cond delay="9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par>
                                <p:cTn id="33" presetID="47"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293" y="838200"/>
            <a:ext cx="8975501" cy="2210493"/>
          </a:xfrm>
          <a:prstGeom prst="rect">
            <a:avLst/>
          </a:prstGeom>
        </p:spPr>
        <p:txBody>
          <a:bodyPr vert="horz" lIns="91440" tIns="45720" rIns="91440" bIns="45720" rtlCol="0">
            <a:noAutofit/>
          </a:bodyPr>
          <a:lstStyle/>
          <a:p>
            <a:r>
              <a:rPr lang="en-US" altLang="zh-CN" sz="3400" b="1" baseline="30000" dirty="0">
                <a:latin typeface="微软雅黑" panose="020B0503020204020204" pitchFamily="34" charset="-122"/>
                <a:ea typeface="微软雅黑" panose="020B0503020204020204" pitchFamily="34" charset="-122"/>
              </a:rPr>
              <a:t>17 </a:t>
            </a:r>
            <a:r>
              <a:rPr lang="zh-CN" altLang="en-US" sz="3400" b="1" dirty="0">
                <a:latin typeface="微软雅黑" panose="020B0503020204020204" pitchFamily="34" charset="-122"/>
                <a:ea typeface="微软雅黑" panose="020B0503020204020204" pitchFamily="34" charset="-122"/>
              </a:rPr>
              <a:t>耶稣出来行路的时候，有一个人跑来，跪在他面前，问他说：良善的夫子，我当作甚么事纔可以承受永生</a:t>
            </a:r>
            <a:r>
              <a:rPr lang="zh-CN" altLang="en-US" sz="3400" b="1" dirty="0" smtClean="0">
                <a:latin typeface="微软雅黑" panose="020B0503020204020204" pitchFamily="34" charset="-122"/>
                <a:ea typeface="微软雅黑" panose="020B0503020204020204" pitchFamily="34" charset="-122"/>
              </a:rPr>
              <a:t>？</a:t>
            </a:r>
            <a:r>
              <a:rPr lang="en-US" altLang="zh-CN" sz="3400" b="1" baseline="30000" dirty="0" smtClean="0">
                <a:latin typeface="微软雅黑" panose="020B0503020204020204" pitchFamily="34" charset="-122"/>
                <a:ea typeface="微软雅黑" panose="020B0503020204020204" pitchFamily="34" charset="-122"/>
              </a:rPr>
              <a:t>18 </a:t>
            </a:r>
            <a:r>
              <a:rPr lang="zh-CN" altLang="en-US" sz="3400" b="1" dirty="0">
                <a:latin typeface="微软雅黑" panose="020B0503020204020204" pitchFamily="34" charset="-122"/>
                <a:ea typeface="微软雅黑" panose="020B0503020204020204" pitchFamily="34" charset="-122"/>
              </a:rPr>
              <a:t>耶稣对他说：你为甚么称我是良善的？除了神一位之外，再没有良善的。</a:t>
            </a:r>
          </a:p>
        </p:txBody>
      </p:sp>
      <p:sp>
        <p:nvSpPr>
          <p:cNvPr id="5" name="Rectangle 3"/>
          <p:cNvSpPr txBox="1">
            <a:spLocks noChangeArrowheads="1"/>
          </p:cNvSpPr>
          <p:nvPr/>
        </p:nvSpPr>
        <p:spPr>
          <a:xfrm>
            <a:off x="84248" y="3060499"/>
            <a:ext cx="4640152" cy="2210493"/>
          </a:xfrm>
          <a:prstGeom prst="rect">
            <a:avLst/>
          </a:prstGeom>
        </p:spPr>
        <p:txBody>
          <a:bodyPr vert="horz" lIns="91440" tIns="45720" rIns="91440" bIns="45720" rtlCol="0">
            <a:noAutofit/>
          </a:bodyPr>
          <a:lstStyle/>
          <a:p>
            <a:r>
              <a:rPr lang="en-US" sz="2400" b="1" baseline="30000" dirty="0">
                <a:solidFill>
                  <a:srgbClr val="7030A0"/>
                </a:solidFill>
                <a:latin typeface="微软雅黑" panose="020B0503020204020204" pitchFamily="34" charset="-122"/>
                <a:ea typeface="微软雅黑" panose="020B0503020204020204" pitchFamily="34" charset="-122"/>
              </a:rPr>
              <a:t>17 </a:t>
            </a:r>
            <a:r>
              <a:rPr lang="en-US" sz="2400" b="1" dirty="0">
                <a:solidFill>
                  <a:srgbClr val="7030A0"/>
                </a:solidFill>
                <a:latin typeface="微软雅黑" panose="020B0503020204020204" pitchFamily="34" charset="-122"/>
                <a:ea typeface="微软雅黑" panose="020B0503020204020204" pitchFamily="34" charset="-122"/>
              </a:rPr>
              <a:t>And when he was gone forth into the way, there came one running, and kneeled to him, and asked him, Good Master, what shall I do that I may inherit eternal life</a:t>
            </a:r>
            <a:r>
              <a:rPr lang="en-US" sz="2400" b="1" dirty="0" smtClean="0">
                <a:solidFill>
                  <a:srgbClr val="7030A0"/>
                </a:solidFill>
                <a:latin typeface="微软雅黑" panose="020B0503020204020204" pitchFamily="34" charset="-122"/>
                <a:ea typeface="微软雅黑" panose="020B0503020204020204" pitchFamily="34" charset="-122"/>
              </a:rPr>
              <a:t>? </a:t>
            </a:r>
            <a:r>
              <a:rPr lang="en-US" sz="2400" b="1" baseline="30000" dirty="0" smtClean="0">
                <a:solidFill>
                  <a:srgbClr val="7030A0"/>
                </a:solidFill>
                <a:latin typeface="微软雅黑" panose="020B0503020204020204" pitchFamily="34" charset="-122"/>
                <a:ea typeface="微软雅黑" panose="020B0503020204020204" pitchFamily="34" charset="-122"/>
              </a:rPr>
              <a:t>18 </a:t>
            </a:r>
            <a:r>
              <a:rPr lang="en-US" sz="2400" b="1" dirty="0">
                <a:solidFill>
                  <a:srgbClr val="7030A0"/>
                </a:solidFill>
                <a:latin typeface="微软雅黑" panose="020B0503020204020204" pitchFamily="34" charset="-122"/>
                <a:ea typeface="微软雅黑" panose="020B0503020204020204" pitchFamily="34" charset="-122"/>
              </a:rPr>
              <a:t>And Jesus said unto him, Why </a:t>
            </a:r>
            <a:r>
              <a:rPr lang="en-US" sz="2400" b="1" dirty="0" err="1">
                <a:solidFill>
                  <a:srgbClr val="7030A0"/>
                </a:solidFill>
                <a:latin typeface="微软雅黑" panose="020B0503020204020204" pitchFamily="34" charset="-122"/>
                <a:ea typeface="微软雅黑" panose="020B0503020204020204" pitchFamily="34" charset="-122"/>
              </a:rPr>
              <a:t>callest</a:t>
            </a:r>
            <a:r>
              <a:rPr lang="en-US" sz="2400" b="1" dirty="0">
                <a:solidFill>
                  <a:srgbClr val="7030A0"/>
                </a:solidFill>
                <a:latin typeface="微软雅黑" panose="020B0503020204020204" pitchFamily="34" charset="-122"/>
                <a:ea typeface="微软雅黑" panose="020B0503020204020204" pitchFamily="34" charset="-122"/>
              </a:rPr>
              <a:t> thou me good? </a:t>
            </a:r>
            <a:r>
              <a:rPr lang="en-US" sz="2400" b="1" i="1" dirty="0">
                <a:solidFill>
                  <a:srgbClr val="7030A0"/>
                </a:solidFill>
                <a:latin typeface="微软雅黑" panose="020B0503020204020204" pitchFamily="34" charset="-122"/>
                <a:ea typeface="微软雅黑" panose="020B0503020204020204" pitchFamily="34" charset="-122"/>
              </a:rPr>
              <a:t>there is</a:t>
            </a:r>
            <a:r>
              <a:rPr lang="en-US" sz="2400" b="1" dirty="0">
                <a:solidFill>
                  <a:srgbClr val="7030A0"/>
                </a:solidFill>
                <a:latin typeface="微软雅黑" panose="020B0503020204020204" pitchFamily="34" charset="-122"/>
                <a:ea typeface="微软雅黑" panose="020B0503020204020204" pitchFamily="34" charset="-122"/>
              </a:rPr>
              <a:t> none good but one, </a:t>
            </a:r>
            <a:r>
              <a:rPr lang="en-US" sz="2400" b="1" i="1" dirty="0">
                <a:solidFill>
                  <a:srgbClr val="7030A0"/>
                </a:solidFill>
                <a:latin typeface="微软雅黑" panose="020B0503020204020204" pitchFamily="34" charset="-122"/>
                <a:ea typeface="微软雅黑" panose="020B0503020204020204" pitchFamily="34" charset="-122"/>
              </a:rPr>
              <a:t>that is</a:t>
            </a:r>
            <a:r>
              <a:rPr lang="en-US" sz="2400" b="1" dirty="0">
                <a:solidFill>
                  <a:srgbClr val="7030A0"/>
                </a:solidFill>
                <a:latin typeface="微软雅黑" panose="020B0503020204020204" pitchFamily="34" charset="-122"/>
                <a:ea typeface="微软雅黑" panose="020B0503020204020204" pitchFamily="34" charset="-122"/>
              </a:rPr>
              <a:t>, God.</a:t>
            </a:r>
          </a:p>
        </p:txBody>
      </p:sp>
      <p:pic>
        <p:nvPicPr>
          <p:cNvPr id="7" name="Picture 8" descr="http://xybk.fuyin.tv/Books/NTM_FirmFoundations/images/C0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276600"/>
            <a:ext cx="3941861" cy="2895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400" y="-41820"/>
            <a:ext cx="4955203"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马可福音 </a:t>
            </a:r>
            <a:r>
              <a:rPr lang="en-US" altLang="zh-CN"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Mark 10</a:t>
            </a:r>
          </a:p>
        </p:txBody>
      </p:sp>
    </p:spTree>
    <p:extLst>
      <p:ext uri="{BB962C8B-B14F-4D97-AF65-F5344CB8AC3E}">
        <p14:creationId xmlns:p14="http://schemas.microsoft.com/office/powerpoint/2010/main" val="3912817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293" y="838200"/>
            <a:ext cx="8975501" cy="2210493"/>
          </a:xfrm>
          <a:prstGeom prst="rect">
            <a:avLst/>
          </a:prstGeom>
        </p:spPr>
        <p:txBody>
          <a:bodyPr vert="horz" lIns="91440" tIns="45720" rIns="91440" bIns="45720" rtlCol="0">
            <a:noAutofit/>
          </a:bodyPr>
          <a:lstStyle/>
          <a:p>
            <a:r>
              <a:rPr lang="en-US" altLang="zh-CN" sz="3600" b="1" baseline="30000" dirty="0">
                <a:latin typeface="微软雅黑" panose="020B0503020204020204" pitchFamily="34" charset="-122"/>
                <a:ea typeface="微软雅黑" panose="020B0503020204020204" pitchFamily="34" charset="-122"/>
              </a:rPr>
              <a:t>19 </a:t>
            </a:r>
            <a:r>
              <a:rPr lang="zh-CN" altLang="en-US" sz="3600" b="1" dirty="0">
                <a:latin typeface="微软雅黑" panose="020B0503020204020204" pitchFamily="34" charset="-122"/>
                <a:ea typeface="微软雅黑" panose="020B0503020204020204" pitchFamily="34" charset="-122"/>
              </a:rPr>
              <a:t>诫命你是晓得的：不可杀人；不可姦淫；不可偷盗；不可作假见證；不可亏负人；当孝敬父母</a:t>
            </a:r>
            <a:r>
              <a:rPr lang="zh-CN" altLang="en-US" sz="3600" b="1" dirty="0" smtClean="0">
                <a:latin typeface="微软雅黑" panose="020B0503020204020204" pitchFamily="34" charset="-122"/>
                <a:ea typeface="微软雅黑" panose="020B0503020204020204" pitchFamily="34" charset="-122"/>
              </a:rPr>
              <a:t>。</a:t>
            </a:r>
            <a:r>
              <a:rPr lang="en-US" altLang="zh-CN" sz="3600" b="1" baseline="30000" dirty="0" smtClean="0">
                <a:latin typeface="微软雅黑" panose="020B0503020204020204" pitchFamily="34" charset="-122"/>
                <a:ea typeface="微软雅黑" panose="020B0503020204020204" pitchFamily="34" charset="-122"/>
              </a:rPr>
              <a:t>20 </a:t>
            </a:r>
            <a:r>
              <a:rPr lang="zh-CN" altLang="en-US" sz="3600" b="1" dirty="0">
                <a:latin typeface="微软雅黑" panose="020B0503020204020204" pitchFamily="34" charset="-122"/>
                <a:ea typeface="微软雅黑" panose="020B0503020204020204" pitchFamily="34" charset="-122"/>
              </a:rPr>
              <a:t>他对耶稣说：夫子，这一切我从小都遵守了。</a:t>
            </a:r>
          </a:p>
        </p:txBody>
      </p:sp>
      <p:sp>
        <p:nvSpPr>
          <p:cNvPr id="5" name="Rectangle 3"/>
          <p:cNvSpPr txBox="1">
            <a:spLocks noChangeArrowheads="1"/>
          </p:cNvSpPr>
          <p:nvPr/>
        </p:nvSpPr>
        <p:spPr>
          <a:xfrm>
            <a:off x="84248" y="3060499"/>
            <a:ext cx="4640152" cy="2210493"/>
          </a:xfrm>
          <a:prstGeom prst="rect">
            <a:avLst/>
          </a:prstGeom>
        </p:spPr>
        <p:txBody>
          <a:bodyPr vert="horz" lIns="91440" tIns="45720" rIns="91440" bIns="45720" rtlCol="0">
            <a:noAutofit/>
          </a:bodyPr>
          <a:lstStyle/>
          <a:p>
            <a:r>
              <a:rPr lang="en-US" sz="2400" b="1" baseline="30000" dirty="0">
                <a:solidFill>
                  <a:srgbClr val="7030A0"/>
                </a:solidFill>
                <a:latin typeface="微软雅黑" panose="020B0503020204020204" pitchFamily="34" charset="-122"/>
                <a:ea typeface="微软雅黑" panose="020B0503020204020204" pitchFamily="34" charset="-122"/>
              </a:rPr>
              <a:t>19 </a:t>
            </a:r>
            <a:r>
              <a:rPr lang="en-US" sz="2400" b="1" dirty="0">
                <a:solidFill>
                  <a:srgbClr val="7030A0"/>
                </a:solidFill>
                <a:latin typeface="微软雅黑" panose="020B0503020204020204" pitchFamily="34" charset="-122"/>
                <a:ea typeface="微软雅黑" panose="020B0503020204020204" pitchFamily="34" charset="-122"/>
              </a:rPr>
              <a:t>Thou </a:t>
            </a:r>
            <a:r>
              <a:rPr lang="en-US" sz="2400" b="1" dirty="0" err="1">
                <a:solidFill>
                  <a:srgbClr val="7030A0"/>
                </a:solidFill>
                <a:latin typeface="微软雅黑" panose="020B0503020204020204" pitchFamily="34" charset="-122"/>
                <a:ea typeface="微软雅黑" panose="020B0503020204020204" pitchFamily="34" charset="-122"/>
              </a:rPr>
              <a:t>knowest</a:t>
            </a:r>
            <a:r>
              <a:rPr lang="en-US" sz="2400" b="1" dirty="0">
                <a:solidFill>
                  <a:srgbClr val="7030A0"/>
                </a:solidFill>
                <a:latin typeface="微软雅黑" panose="020B0503020204020204" pitchFamily="34" charset="-122"/>
                <a:ea typeface="微软雅黑" panose="020B0503020204020204" pitchFamily="34" charset="-122"/>
              </a:rPr>
              <a:t> the commandments, Do not commit adultery, Do not kill, Do not steal, Do not bear false witness, Defraud not, </a:t>
            </a:r>
            <a:r>
              <a:rPr lang="en-US" sz="2400" b="1" dirty="0" err="1">
                <a:solidFill>
                  <a:srgbClr val="7030A0"/>
                </a:solidFill>
                <a:latin typeface="微软雅黑" panose="020B0503020204020204" pitchFamily="34" charset="-122"/>
                <a:ea typeface="微软雅黑" panose="020B0503020204020204" pitchFamily="34" charset="-122"/>
              </a:rPr>
              <a:t>Honour</a:t>
            </a:r>
            <a:r>
              <a:rPr lang="en-US" sz="2400" b="1" dirty="0">
                <a:solidFill>
                  <a:srgbClr val="7030A0"/>
                </a:solidFill>
                <a:latin typeface="微软雅黑" panose="020B0503020204020204" pitchFamily="34" charset="-122"/>
                <a:ea typeface="微软雅黑" panose="020B0503020204020204" pitchFamily="34" charset="-122"/>
              </a:rPr>
              <a:t> thy father and mother</a:t>
            </a:r>
            <a:r>
              <a:rPr lang="en-US" sz="2400" b="1" dirty="0" smtClean="0">
                <a:solidFill>
                  <a:srgbClr val="7030A0"/>
                </a:solidFill>
                <a:latin typeface="微软雅黑" panose="020B0503020204020204" pitchFamily="34" charset="-122"/>
                <a:ea typeface="微软雅黑" panose="020B0503020204020204" pitchFamily="34" charset="-122"/>
              </a:rPr>
              <a:t>. </a:t>
            </a:r>
            <a:r>
              <a:rPr lang="en-US" sz="2400" b="1" baseline="30000" dirty="0" smtClean="0">
                <a:solidFill>
                  <a:srgbClr val="7030A0"/>
                </a:solidFill>
                <a:latin typeface="微软雅黑" panose="020B0503020204020204" pitchFamily="34" charset="-122"/>
                <a:ea typeface="微软雅黑" panose="020B0503020204020204" pitchFamily="34" charset="-122"/>
              </a:rPr>
              <a:t>20 </a:t>
            </a:r>
            <a:r>
              <a:rPr lang="en-US" sz="2400" b="1" dirty="0">
                <a:solidFill>
                  <a:srgbClr val="7030A0"/>
                </a:solidFill>
                <a:latin typeface="微软雅黑" panose="020B0503020204020204" pitchFamily="34" charset="-122"/>
                <a:ea typeface="微软雅黑" panose="020B0503020204020204" pitchFamily="34" charset="-122"/>
              </a:rPr>
              <a:t>And he answered and said unto him, Master, all these have I observed from my youth.</a:t>
            </a:r>
          </a:p>
        </p:txBody>
      </p:sp>
      <p:pic>
        <p:nvPicPr>
          <p:cNvPr id="7" name="Picture 8" descr="http://xybk.fuyin.tv/Books/NTM_FirmFoundations/images/C0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276600"/>
            <a:ext cx="3941861" cy="2895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400" y="-41820"/>
            <a:ext cx="4955203"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马可福音 </a:t>
            </a:r>
            <a:r>
              <a:rPr lang="en-US" altLang="zh-CN"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Mark 10</a:t>
            </a:r>
          </a:p>
        </p:txBody>
      </p:sp>
    </p:spTree>
    <p:extLst>
      <p:ext uri="{BB962C8B-B14F-4D97-AF65-F5344CB8AC3E}">
        <p14:creationId xmlns:p14="http://schemas.microsoft.com/office/powerpoint/2010/main" val="1965994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293" y="838200"/>
            <a:ext cx="8975501" cy="2210493"/>
          </a:xfrm>
          <a:prstGeom prst="rect">
            <a:avLst/>
          </a:prstGeom>
        </p:spPr>
        <p:txBody>
          <a:bodyPr vert="horz" lIns="91440" tIns="45720" rIns="91440" bIns="45720" rtlCol="0">
            <a:noAutofit/>
          </a:bodyPr>
          <a:lstStyle/>
          <a:p>
            <a:r>
              <a:rPr lang="en-US" altLang="zh-CN" sz="3200" b="1" baseline="30000" dirty="0">
                <a:latin typeface="微软雅黑" panose="020B0503020204020204" pitchFamily="34" charset="-122"/>
                <a:ea typeface="微软雅黑" panose="020B0503020204020204" pitchFamily="34" charset="-122"/>
              </a:rPr>
              <a:t>21 </a:t>
            </a:r>
            <a:r>
              <a:rPr lang="zh-CN" altLang="en-US" sz="3200" b="1" dirty="0">
                <a:latin typeface="微软雅黑" panose="020B0503020204020204" pitchFamily="34" charset="-122"/>
                <a:ea typeface="微软雅黑" panose="020B0503020204020204" pitchFamily="34" charset="-122"/>
              </a:rPr>
              <a:t>耶稣看着他，就爱他，对他说：你还缺少一件：去变卖你所有的，分给穷人，就必有财宝在天上；你还要来跟从我</a:t>
            </a:r>
            <a:r>
              <a:rPr lang="zh-CN" altLang="en-US" sz="3200" b="1" dirty="0" smtClean="0">
                <a:latin typeface="微软雅黑" panose="020B0503020204020204" pitchFamily="34" charset="-122"/>
                <a:ea typeface="微软雅黑" panose="020B0503020204020204" pitchFamily="34" charset="-122"/>
              </a:rPr>
              <a:t>。</a:t>
            </a:r>
            <a:r>
              <a:rPr lang="en-US" altLang="zh-CN" sz="3200" b="1" baseline="30000" dirty="0" smtClean="0">
                <a:latin typeface="微软雅黑" panose="020B0503020204020204" pitchFamily="34" charset="-122"/>
                <a:ea typeface="微软雅黑" panose="020B0503020204020204" pitchFamily="34" charset="-122"/>
              </a:rPr>
              <a:t>22 </a:t>
            </a:r>
            <a:r>
              <a:rPr lang="zh-CN" altLang="en-US" sz="3200" b="1" dirty="0">
                <a:latin typeface="微软雅黑" panose="020B0503020204020204" pitchFamily="34" charset="-122"/>
                <a:ea typeface="微软雅黑" panose="020B0503020204020204" pitchFamily="34" charset="-122"/>
              </a:rPr>
              <a:t>他听见这话，脸上就变了色，忧忧愁愁的走了，因为他的产业很多。</a:t>
            </a:r>
          </a:p>
        </p:txBody>
      </p:sp>
      <p:sp>
        <p:nvSpPr>
          <p:cNvPr id="5" name="Rectangle 3"/>
          <p:cNvSpPr txBox="1">
            <a:spLocks noChangeArrowheads="1"/>
          </p:cNvSpPr>
          <p:nvPr/>
        </p:nvSpPr>
        <p:spPr>
          <a:xfrm>
            <a:off x="56344" y="2895600"/>
            <a:ext cx="4640152" cy="2210493"/>
          </a:xfrm>
          <a:prstGeom prst="rect">
            <a:avLst/>
          </a:prstGeom>
        </p:spPr>
        <p:txBody>
          <a:bodyPr vert="horz" lIns="91440" tIns="45720" rIns="91440" bIns="45720" rtlCol="0">
            <a:noAutofit/>
          </a:bodyPr>
          <a:lstStyle/>
          <a:p>
            <a:r>
              <a:rPr lang="en-US" sz="2200" b="1" baseline="30000" dirty="0">
                <a:solidFill>
                  <a:srgbClr val="7030A0"/>
                </a:solidFill>
                <a:latin typeface="微软雅黑" panose="020B0503020204020204" pitchFamily="34" charset="-122"/>
                <a:ea typeface="微软雅黑" panose="020B0503020204020204" pitchFamily="34" charset="-122"/>
              </a:rPr>
              <a:t>21 </a:t>
            </a:r>
            <a:r>
              <a:rPr lang="en-US" sz="2200" b="1" dirty="0">
                <a:solidFill>
                  <a:srgbClr val="7030A0"/>
                </a:solidFill>
                <a:latin typeface="微软雅黑" panose="020B0503020204020204" pitchFamily="34" charset="-122"/>
                <a:ea typeface="微软雅黑" panose="020B0503020204020204" pitchFamily="34" charset="-122"/>
              </a:rPr>
              <a:t>Then Jesus beholding him loved him, and said unto him, One thing thou </a:t>
            </a:r>
            <a:r>
              <a:rPr lang="en-US" sz="2200" b="1" dirty="0" err="1">
                <a:solidFill>
                  <a:srgbClr val="7030A0"/>
                </a:solidFill>
                <a:latin typeface="微软雅黑" panose="020B0503020204020204" pitchFamily="34" charset="-122"/>
                <a:ea typeface="微软雅黑" panose="020B0503020204020204" pitchFamily="34" charset="-122"/>
              </a:rPr>
              <a:t>lackest</a:t>
            </a:r>
            <a:r>
              <a:rPr lang="en-US" sz="2200" b="1" dirty="0">
                <a:solidFill>
                  <a:srgbClr val="7030A0"/>
                </a:solidFill>
                <a:latin typeface="微软雅黑" panose="020B0503020204020204" pitchFamily="34" charset="-122"/>
                <a:ea typeface="微软雅黑" panose="020B0503020204020204" pitchFamily="34" charset="-122"/>
              </a:rPr>
              <a:t>: go thy way, sell whatsoever thou hast, and give to the poor, and thou shalt have treasure in heaven: and come, take up the cross, and follow me</a:t>
            </a:r>
            <a:r>
              <a:rPr lang="en-US" sz="2200" b="1" dirty="0" smtClean="0">
                <a:solidFill>
                  <a:srgbClr val="7030A0"/>
                </a:solidFill>
                <a:latin typeface="微软雅黑" panose="020B0503020204020204" pitchFamily="34" charset="-122"/>
                <a:ea typeface="微软雅黑" panose="020B0503020204020204" pitchFamily="34" charset="-122"/>
              </a:rPr>
              <a:t>. </a:t>
            </a:r>
            <a:r>
              <a:rPr lang="en-US" sz="2200" b="1" baseline="30000" dirty="0" smtClean="0">
                <a:solidFill>
                  <a:srgbClr val="7030A0"/>
                </a:solidFill>
                <a:latin typeface="微软雅黑" panose="020B0503020204020204" pitchFamily="34" charset="-122"/>
                <a:ea typeface="微软雅黑" panose="020B0503020204020204" pitchFamily="34" charset="-122"/>
              </a:rPr>
              <a:t>22 </a:t>
            </a:r>
            <a:r>
              <a:rPr lang="en-US" sz="2200" b="1" dirty="0">
                <a:solidFill>
                  <a:srgbClr val="7030A0"/>
                </a:solidFill>
                <a:latin typeface="微软雅黑" panose="020B0503020204020204" pitchFamily="34" charset="-122"/>
                <a:ea typeface="微软雅黑" panose="020B0503020204020204" pitchFamily="34" charset="-122"/>
              </a:rPr>
              <a:t>And he was sad at that saying, and went away grieved: for he had great possessions.</a:t>
            </a:r>
          </a:p>
        </p:txBody>
      </p:sp>
      <p:pic>
        <p:nvPicPr>
          <p:cNvPr id="4098" name="Picture 2" descr="http://walkworthy.org/wp-content/uploads/2012/02/rich-young-rule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133" y="2929944"/>
            <a:ext cx="4091399" cy="35235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41820"/>
            <a:ext cx="4955203"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马可福音 </a:t>
            </a:r>
            <a:r>
              <a:rPr lang="en-US" altLang="zh-CN" sz="4400" b="1" dirty="0">
                <a:ln w="11430"/>
                <a:solidFill>
                  <a:srgbClr val="FF00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Mark 10</a:t>
            </a:r>
          </a:p>
        </p:txBody>
      </p:sp>
    </p:spTree>
    <p:extLst>
      <p:ext uri="{BB962C8B-B14F-4D97-AF65-F5344CB8AC3E}">
        <p14:creationId xmlns:p14="http://schemas.microsoft.com/office/powerpoint/2010/main" val="3426540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2053</TotalTime>
  <Words>2553</Words>
  <Application>Microsoft Office PowerPoint</Application>
  <PresentationFormat>On-screen Show (4:3)</PresentationFormat>
  <Paragraphs>89</Paragraphs>
  <Slides>28</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宋体</vt:lpstr>
      <vt:lpstr>微软雅黑</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YZ</cp:lastModifiedBy>
  <cp:revision>123</cp:revision>
  <dcterms:created xsi:type="dcterms:W3CDTF">2012-03-04T20:46:38Z</dcterms:created>
  <dcterms:modified xsi:type="dcterms:W3CDTF">2014-07-27T14:42:54Z</dcterms:modified>
</cp:coreProperties>
</file>