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69" r:id="rId3"/>
    <p:sldId id="418" r:id="rId4"/>
    <p:sldId id="361" r:id="rId5"/>
    <p:sldId id="372" r:id="rId6"/>
    <p:sldId id="337" r:id="rId7"/>
    <p:sldId id="398" r:id="rId8"/>
    <p:sldId id="393" r:id="rId9"/>
    <p:sldId id="394" r:id="rId10"/>
    <p:sldId id="395" r:id="rId11"/>
    <p:sldId id="399" r:id="rId12"/>
    <p:sldId id="371" r:id="rId13"/>
    <p:sldId id="413" r:id="rId14"/>
    <p:sldId id="380" r:id="rId15"/>
    <p:sldId id="382" r:id="rId16"/>
    <p:sldId id="381" r:id="rId17"/>
    <p:sldId id="389" r:id="rId18"/>
    <p:sldId id="410" r:id="rId19"/>
    <p:sldId id="405" r:id="rId20"/>
    <p:sldId id="419" r:id="rId21"/>
    <p:sldId id="400" r:id="rId22"/>
    <p:sldId id="414" r:id="rId23"/>
    <p:sldId id="415" r:id="rId24"/>
    <p:sldId id="41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85" autoAdjust="0"/>
    <p:restoredTop sz="94728" autoAdjust="0"/>
  </p:normalViewPr>
  <p:slideViewPr>
    <p:cSldViewPr>
      <p:cViewPr varScale="1">
        <p:scale>
          <a:sx n="74" d="100"/>
          <a:sy n="74" d="100"/>
        </p:scale>
        <p:origin x="6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28929-28A7-450A-965F-B9F56A8D30C5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BA0D5-3097-4AC3-8D16-5B48619E7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ot4tq.blu.livefilestore.com/y1mFIu4G3HrRDp4zf7DKe9KPANaMxPeBUNLiAUuxHk7z4I7aNR85du7bv1Z7D_y_wuPgjNeLo2Gcv31xtM4c3d6FOb-4mTehi-SfRrlja4BTfyisGqlD3ZOh_uyZQH5HKvBncyFul90yyHq_C_G029QvQ/the-creation-of-adam1.jpg?download&amp;psid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-24685"/>
            <a:ext cx="10197921" cy="784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060" y="14478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到神面前来</a:t>
            </a:r>
            <a:endParaRPr lang="en-US" altLang="zh-CN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067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好在今时显明他的义，使人知道他自己为义，也称信耶稣的人为义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2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27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既是这样，那里能夸口呢？没有可夸的了。用何法没有的呢？是用立功之法么？不是，乃用信主之法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2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28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以我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们看定了：人称义是因着信，不在乎遵行律法。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declare,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say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at this time his righteousness: that he might be just, and the justifier of him which believeth in Jesus</a:t>
            </a:r>
            <a:r>
              <a:rPr lang="en-US" sz="2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sz="28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Where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boasting then? It is excluded. By what law? of works? Nay: but by the law of faith</a:t>
            </a:r>
            <a:r>
              <a:rPr lang="en-US" sz="2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sz="28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Therefore we conclude that a man is justified by faith without the deeds of the law.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3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90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067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做工的得工价，不算恩典，乃是该得的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40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 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唯有不做工的，只信称罪人为义的神，他的信就算为义。</a:t>
            </a:r>
          </a:p>
          <a:p>
            <a:r>
              <a:rPr lang="en-US" sz="40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en-US" sz="4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Now to him that </a:t>
            </a:r>
            <a:r>
              <a:rPr lang="en-US" sz="40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worketh</a:t>
            </a:r>
            <a:r>
              <a:rPr lang="en-US" sz="4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is the reward not reckoned of grace, but of </a:t>
            </a:r>
            <a:r>
              <a:rPr lang="en-US" sz="4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debt. </a:t>
            </a:r>
            <a:r>
              <a:rPr lang="en-US" sz="40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 </a:t>
            </a:r>
            <a:r>
              <a:rPr 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But to him that </a:t>
            </a:r>
            <a:r>
              <a:rPr lang="en-US" sz="40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worketh</a:t>
            </a:r>
            <a:r>
              <a:rPr 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not, but believeth on him that </a:t>
            </a:r>
            <a:r>
              <a:rPr lang="en-US" sz="40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justifieth</a:t>
            </a:r>
            <a:r>
              <a:rPr 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the ungodly, his faith is counted for righteousness.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4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81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-4182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愧</a:t>
            </a:r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疚的良心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https://s3.amazonaws.com/assets.rbl.ms/132322/98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42304"/>
            <a:ext cx="6019800" cy="570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lsah.net/wp-content/uploads/2014/03/happy-pu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968" y="953036"/>
            <a:ext cx="3773463" cy="569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7715" y="-31088"/>
            <a:ext cx="413446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不再愧</a:t>
            </a:r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疚的良心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69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0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什么样的人</a:t>
            </a:r>
            <a:r>
              <a:rPr lang="zh-CN" alt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容易接受恩典的福音？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31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4293" y="838200"/>
            <a:ext cx="8975501" cy="2210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36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耶稣向那些仗着自己是义人，藐视别人的，设一个比喻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  <a:p>
            <a:r>
              <a:rPr lang="en-US" altLang="zh-CN" sz="36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 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说：有两个人上殿里去祷告：一个是法利赛人，一个是税吏。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8" name="Picture 4" descr="http://www.fuyinchina.com/pics/10/90/a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/>
          <a:stretch/>
        </p:blipFill>
        <p:spPr bwMode="auto">
          <a:xfrm>
            <a:off x="4700091" y="3060499"/>
            <a:ext cx="4259311" cy="369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248" y="3060499"/>
            <a:ext cx="4640152" cy="2210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 </a:t>
            </a:r>
            <a:r>
              <a:rPr 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he </a:t>
            </a:r>
            <a:r>
              <a:rPr lang="en-US" sz="24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spake</a:t>
            </a:r>
            <a:r>
              <a:rPr 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this parable unto certain which trusted in themselves that they were righteous, and despised </a:t>
            </a:r>
            <a:r>
              <a:rPr lang="en-US" sz="24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others:</a:t>
            </a:r>
            <a:endParaRPr lang="en-US" sz="2400" b="1" i="1" baseline="300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4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 </a:t>
            </a:r>
            <a:r>
              <a:rPr 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Two men went up into the temple to pray; the one a Pharisee, and the other a publican.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-41820"/>
            <a:ext cx="480529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路加福音 </a:t>
            </a:r>
            <a:r>
              <a:rPr lang="en-US" altLang="zh-CN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Luke 18</a:t>
            </a:r>
          </a:p>
        </p:txBody>
      </p:sp>
    </p:spTree>
    <p:extLst>
      <p:ext uri="{BB962C8B-B14F-4D97-AF65-F5344CB8AC3E}">
        <p14:creationId xmlns:p14="http://schemas.microsoft.com/office/powerpoint/2010/main" val="16925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4293" y="838200"/>
            <a:ext cx="8975501" cy="2210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36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法利赛人站着，自言自语的祷告说：神阿，我感谢你，我不象别人勒索、不义、姦淫，也不象这个税吏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我一个礼拜禁食两次，凡我所得的都捐上十分之一。</a:t>
            </a:r>
          </a:p>
        </p:txBody>
      </p:sp>
      <p:pic>
        <p:nvPicPr>
          <p:cNvPr id="1028" name="Picture 4" descr="http://www.fuyinchina.com/pics/10/90/a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/>
          <a:stretch/>
        </p:blipFill>
        <p:spPr bwMode="auto">
          <a:xfrm>
            <a:off x="4700091" y="3060499"/>
            <a:ext cx="4259311" cy="369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248" y="3060499"/>
            <a:ext cx="4640152" cy="2210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 </a:t>
            </a:r>
            <a:r>
              <a:rPr 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Pharisee stood and prayed thus with himself, God, I thank thee, that I am not as other men </a:t>
            </a:r>
            <a:r>
              <a:rPr lang="en-US" sz="24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</a:t>
            </a:r>
            <a:r>
              <a:rPr 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sz="24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extortioners</a:t>
            </a:r>
            <a:r>
              <a:rPr 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unjust, adulterers, or even as this publican</a:t>
            </a:r>
            <a:r>
              <a:rPr lang="en-US" sz="24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sz="24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 </a:t>
            </a:r>
            <a:r>
              <a:rPr 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fast twice in the week, I give tithes of all that I possess.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-41820"/>
            <a:ext cx="480529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路加福音 </a:t>
            </a:r>
            <a:r>
              <a:rPr lang="en-US" altLang="zh-CN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Luke 18</a:t>
            </a:r>
          </a:p>
        </p:txBody>
      </p:sp>
    </p:spTree>
    <p:extLst>
      <p:ext uri="{BB962C8B-B14F-4D97-AF65-F5344CB8AC3E}">
        <p14:creationId xmlns:p14="http://schemas.microsoft.com/office/powerpoint/2010/main" val="11794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4293" y="838200"/>
            <a:ext cx="8975501" cy="2210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3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 </a:t>
            </a:r>
            <a:r>
              <a:rPr lang="zh-CN" altLang="en-US" sz="3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那税吏远远的站着，连举目望天也不敢，只捶着胸说：神阿，开恩可怜我这个罪人</a:t>
            </a:r>
            <a:r>
              <a:rPr lang="zh-CN" altLang="en-US" sz="3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en-US" altLang="zh-CN" sz="34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 </a:t>
            </a:r>
            <a:r>
              <a:rPr lang="zh-CN" altLang="en-US" sz="3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我告诉你们，这人回家去比那人倒算为义了；因为，凡自高的，必降为卑；自卑的，必升为高。</a:t>
            </a:r>
          </a:p>
        </p:txBody>
      </p:sp>
      <p:pic>
        <p:nvPicPr>
          <p:cNvPr id="1028" name="Picture 4" descr="http://www.fuyinchina.com/pics/10/90/a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6"/>
          <a:stretch/>
        </p:blipFill>
        <p:spPr bwMode="auto">
          <a:xfrm>
            <a:off x="4700091" y="3060499"/>
            <a:ext cx="4259311" cy="369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248" y="3060499"/>
            <a:ext cx="4640152" cy="2210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1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 </a:t>
            </a:r>
            <a:r>
              <a:rPr 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the publican, standing afar off, would not lift up so much as </a:t>
            </a:r>
            <a:r>
              <a:rPr lang="en-US" sz="21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his</a:t>
            </a:r>
            <a:r>
              <a:rPr 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eyes unto heaven, but smote upon his breast, saying, God be merciful to me a sinner</a:t>
            </a:r>
            <a:r>
              <a:rPr lang="en-US" sz="21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sz="21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 </a:t>
            </a:r>
            <a:r>
              <a:rPr 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tell you, this man went down to his house justified </a:t>
            </a:r>
            <a:r>
              <a:rPr lang="en-US" sz="21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rather</a:t>
            </a:r>
            <a:r>
              <a:rPr 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than the other: for every one that </a:t>
            </a:r>
            <a:r>
              <a:rPr lang="en-US" sz="21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exalteth</a:t>
            </a:r>
            <a:r>
              <a:rPr 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himself shall be abased; and he that </a:t>
            </a:r>
            <a:r>
              <a:rPr lang="en-US" sz="21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humbleth</a:t>
            </a:r>
            <a:r>
              <a:rPr 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himself shall be exalted.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-41820"/>
            <a:ext cx="480529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路加福音 </a:t>
            </a:r>
            <a:r>
              <a:rPr lang="en-US" altLang="zh-CN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Luke 18</a:t>
            </a:r>
          </a:p>
        </p:txBody>
      </p:sp>
    </p:spTree>
    <p:extLst>
      <p:ext uri="{BB962C8B-B14F-4D97-AF65-F5344CB8AC3E}">
        <p14:creationId xmlns:p14="http://schemas.microsoft.com/office/powerpoint/2010/main" val="20182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你们这假冒为善的文士和法利赛人有祸了！因为你们将薄荷、茴香、芹菜，献上十分之一，那律法上更重的事，就是公义、怜悯、信实，反倒不行了。这更重的是你们当行的；那也是不可不行的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32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en-US" sz="32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Woe unto you, scribes and Pharisees, hypocrites! for ye pay tithe of mint and anise and </a:t>
            </a:r>
            <a:r>
              <a:rPr lang="en-US" sz="32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cummin</a:t>
            </a:r>
            <a:r>
              <a:rPr lang="en-US" sz="32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and have omitted the weightier </a:t>
            </a:r>
            <a:r>
              <a:rPr lang="en-US" sz="32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matters</a:t>
            </a:r>
            <a:r>
              <a:rPr lang="en-US" sz="32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of the law, judgment, mercy, and faith: these ought ye to have done, and not to leave the other undone</a:t>
            </a:r>
            <a:r>
              <a:rPr lang="en-US" sz="32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en-US" sz="3200" b="1" i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3200" b="1" i="1" baseline="300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630012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马太福</a:t>
            </a:r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音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Matthews 23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57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你指着律法夸口，自己倒犯律法，玷辱神么？</a:t>
            </a:r>
          </a:p>
          <a:p>
            <a:r>
              <a:rPr lang="en-US" altLang="zh-CN" sz="36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神的名在外邦人中，因你们受了亵渎，正如经上所记的。</a:t>
            </a:r>
          </a:p>
          <a:p>
            <a:r>
              <a:rPr lang="en-US" sz="36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en-US" sz="3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Thou that </a:t>
            </a:r>
            <a:r>
              <a:rPr lang="en-US" sz="36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makest</a:t>
            </a:r>
            <a:r>
              <a:rPr lang="en-US" sz="3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thy boast of the law, through breaking the law </a:t>
            </a:r>
            <a:r>
              <a:rPr lang="en-US" sz="36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dishonourest</a:t>
            </a:r>
            <a:r>
              <a:rPr lang="en-US" sz="3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thou God?</a:t>
            </a:r>
          </a:p>
          <a:p>
            <a:r>
              <a:rPr lang="en-US" sz="36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 </a:t>
            </a:r>
            <a:r>
              <a:rPr lang="en-US" sz="36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the name of God is blasphemed among the Gentiles through you, as it is written.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2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61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3.bp.blogspot.com/-eWGcwu72C0Q/T8B_AoZKNxI/AAAAAAAAVao/s0w5ZHU2SGo/s1600/Arrows-and-Missing-the-Tar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14400"/>
            <a:ext cx="3048000" cy="2235201"/>
          </a:xfrm>
          <a:prstGeom prst="rect">
            <a:avLst/>
          </a:prstGeom>
          <a:noFill/>
        </p:spPr>
      </p:pic>
      <p:pic>
        <p:nvPicPr>
          <p:cNvPr id="8196" name="Picture 4" descr="http://1.bp.blogspot.com/-177Qq9IasK8/TuobRGV89YI/AAAAAAAAAQM/sYtmKeCgB1U/s400/img_652138_51960097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14400"/>
            <a:ext cx="2435468" cy="2435468"/>
          </a:xfrm>
          <a:prstGeom prst="rect">
            <a:avLst/>
          </a:prstGeom>
          <a:noFill/>
        </p:spPr>
      </p:pic>
      <p:pic>
        <p:nvPicPr>
          <p:cNvPr id="3" name="Picture 4" descr="https://encrypted-tbn2.google.com/images?q=tbn:ANd9GcQhcYU9eBHayEANF1SHudhMg_H6WT4LhV1KysVJ95M7ewL46BZKR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031" y="3543300"/>
            <a:ext cx="2435468" cy="1600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76600" y="3325471"/>
            <a:ext cx="5638800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Thayer’s)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zh-CN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（罪）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Hamartia 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 to be without a share in </a:t>
            </a:r>
            <a:r>
              <a:rPr lang="zh-CN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（无份）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b.  to miss the mark  </a:t>
            </a:r>
            <a:r>
              <a:rPr lang="zh-CN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（未中标）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c.  to err, be mistaken  </a:t>
            </a:r>
            <a:r>
              <a:rPr lang="zh-CN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（错误、失误）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d.  to miss or wander from the path of uprightness and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honour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to do or go wrong  </a:t>
            </a:r>
            <a:r>
              <a:rPr lang="zh-CN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（从正道上迷失）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e.  to wander from the law of God, violate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God‘s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law,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zh-CN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（违背神的律法）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-41820"/>
            <a:ext cx="919194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需要认识圣经中罪的观念不同寻常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859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drewannenberg.com/Portfolio/Garden_of_Eden/Garden_of_Eden_large/GardenOfEd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79" y="0"/>
            <a:ext cx="99247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79493" y="2514600"/>
            <a:ext cx="4282942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神的同在 </a:t>
            </a:r>
            <a:r>
              <a:rPr lang="zh-CN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</a:t>
            </a:r>
            <a:endParaRPr lang="en-US" altLang="zh-CN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CN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满足的</a:t>
            </a:r>
            <a:r>
              <a:rPr lang="zh-CN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心</a:t>
            </a:r>
            <a:endParaRPr lang="en-US" altLang="zh-CN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reflection blurRad="12700" stA="28000" endPos="45000" dist="1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CN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无缺乏的环境</a:t>
            </a:r>
            <a:endParaRPr lang="en-US" altLang="zh-CN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reflection blurRad="12700" stA="28000" endPos="45000" dist="1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14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-41820"/>
            <a:ext cx="432041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诗篇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Psalms 51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762000"/>
            <a:ext cx="88315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因为，我知道我的过犯；我的罪常在我面前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我向你</a:t>
            </a:r>
            <a:r>
              <a:rPr lang="zh-CN" altLang="en-US" sz="3600" b="1" dirty="0">
                <a:solidFill>
                  <a:srgbClr val="99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犯罪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，惟独得罪了你；在你眼前行了这恶，以致你责备我的时候显为公义，判断我的时候显为清正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我是在罪孽里生的，在我母亲怀胎的时候就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有了罪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I acknowledge my transgressions: and my sin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ever before </a:t>
            </a:r>
            <a:r>
              <a:rPr lang="en-US" sz="2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me. </a:t>
            </a:r>
            <a:r>
              <a:rPr lang="en-US" sz="28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Against thee, thee only, have I </a:t>
            </a:r>
            <a:r>
              <a:rPr lang="en-US" sz="2800" b="1" dirty="0">
                <a:solidFill>
                  <a:srgbClr val="990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sinned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and done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evil in thy sight: that thou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mightest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be justified when thou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speakest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be clear when thou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judgest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Behold, I was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shapen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in iniquity; and </a:t>
            </a:r>
            <a:r>
              <a:rPr 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sin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did my mother conceive me.</a:t>
            </a:r>
          </a:p>
        </p:txBody>
      </p:sp>
    </p:spTree>
    <p:extLst>
      <p:ext uri="{BB962C8B-B14F-4D97-AF65-F5344CB8AC3E}">
        <p14:creationId xmlns:p14="http://schemas.microsoft.com/office/powerpoint/2010/main" val="17830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如此说来，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因一次的过犯，众人都被定罪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；照样，因一次的义行，众人也就被称义得生命了。</a:t>
            </a:r>
          </a:p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 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因一人的悖逆，众人成为罪人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；照样，因一人的顺从，众人也成为义了。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Therefore as </a:t>
            </a:r>
            <a:r>
              <a:rPr 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offence of one </a:t>
            </a:r>
            <a:r>
              <a:rPr lang="en-US" sz="28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judgment came</a:t>
            </a:r>
            <a:r>
              <a:rPr 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upon all men to condemnation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 even so by the righteousness of one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free gift came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upon all men unto justification of </a:t>
            </a:r>
            <a:r>
              <a:rPr lang="en-US" sz="2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life.</a:t>
            </a:r>
            <a:endParaRPr lang="en-US" sz="2800" b="1" i="1" baseline="300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as </a:t>
            </a:r>
            <a:r>
              <a:rPr 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one man's disobedience many were made sinners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so by the obedience of one shall many be made righteous.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5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1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如此说来，因一次的过犯，众人都被定罪；照样，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因一次的义行，众人也就被称义得生命了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因一人的悖逆，众人成为罪人；照样，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因一人的顺从，众人也成为义了。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Therefore as by the offence of one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judgment came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upon all men to condemnation; even so </a:t>
            </a:r>
            <a:r>
              <a:rPr 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righteousness of one </a:t>
            </a:r>
            <a:r>
              <a:rPr lang="en-US" sz="28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free gift came</a:t>
            </a:r>
            <a:r>
              <a:rPr 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upon all men unto justification of </a:t>
            </a:r>
            <a:r>
              <a:rPr 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life.</a:t>
            </a:r>
            <a:endParaRPr lang="en-US" sz="2800" b="1" i="1" baseline="30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as by one man's disobedience many were made sinners, so </a:t>
            </a:r>
            <a:r>
              <a:rPr 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obedience of one shall many be made righteous.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5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31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-4182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放心的良心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8" name="Picture 4" descr="http://www.technewstoday.net/wp-content/uploads/2012/10/smiling_dog-400x26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" r="4921"/>
          <a:stretch/>
        </p:blipFill>
        <p:spPr bwMode="auto">
          <a:xfrm>
            <a:off x="762000" y="990600"/>
            <a:ext cx="7772399" cy="560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0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耶和华说：看哪，在我这里有地方，你要站在磐石上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36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我的荣耀经过的时候，我必将你放在磐石穴中，用我的手遮掩你，等我过去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6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然后我要将我的手收回，你就得见我的背，却不得见我的面。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the LORD said, Behold,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 is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 place by me, and thou shalt stand upon a rock</a:t>
            </a:r>
            <a:r>
              <a:rPr lang="en-US" sz="2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28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it shall come to pass, while my glory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passeth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by, that I will put thee in a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clift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of the rock, and will cover thee with my hand while I pass by</a:t>
            </a:r>
            <a:r>
              <a:rPr lang="en-US" sz="2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2800" b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I will take away mine hand, and thou shalt see my back parts: but my face shall not be seen.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-41820"/>
            <a:ext cx="550631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出埃及记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Exodus 33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74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-4182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愧疚的良心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https://s3.amazonaws.com/assets.rbl.ms/132322/98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019800" cy="570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8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awarrior.com/wp-content/uploads/2011/01/guilt-he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2806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ntalhealth4muslims.com/wp-content/uploads/2010/10/guil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3624039"/>
            <a:ext cx="2857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hakras.org.uk/images/chakra_yoga_holistic_health_guil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93363"/>
            <a:ext cx="2438400" cy="259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-41820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律</a:t>
            </a:r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法或良心的功用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1177808"/>
            <a:ext cx="544892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为罪人设定界限</a:t>
            </a:r>
            <a:endParaRPr lang="en-US" altLang="zh-CN" sz="4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定罪人的罪</a:t>
            </a:r>
            <a:endParaRPr lang="en-US" altLang="zh-CN" sz="4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赋</a:t>
            </a: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予罪能力胜过人</a:t>
            </a:r>
            <a:endParaRPr lang="en-US" altLang="zh-CN" sz="4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26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 </a:t>
            </a:r>
            <a:r>
              <a:rPr lang="en-US" altLang="zh-CN" sz="4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3:24 </a:t>
            </a:r>
            <a:r>
              <a:rPr lang="zh-CN" altLang="en-US" sz="4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4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样，律法是我们训蒙的师傅，引我们到基督那里，使我们因信称义。 </a:t>
            </a:r>
            <a:endParaRPr lang="en-US" altLang="zh-CN" sz="4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6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Gal</a:t>
            </a:r>
            <a:r>
              <a:rPr lang="en-US" sz="42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3:24 Wherefore </a:t>
            </a:r>
            <a:r>
              <a:rPr lang="en-US" sz="42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law was our schoolmaster to bring us unto Christ, that we might be justified by faith.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699101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功用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4: </a:t>
            </a:r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预备人心接受恩典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54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0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什么样的人容易接受恩典的福音？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63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我们晓得律法上的话都是对律法以下之人说的，好塞住各人的口，叫普世的人都伏在神审判之下。</a:t>
            </a:r>
          </a:p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所以凡有血气的，没有一个因行律法能在神面前称义，因为律法本是叫人知罪。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Now we know that what things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soever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the law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saith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it </a:t>
            </a:r>
            <a:r>
              <a:rPr lang="en-US" sz="28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saith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 them who are under the law: that every mouth may be stopped, and all the world may become guilty before God</a:t>
            </a:r>
            <a:r>
              <a:rPr lang="en-US" sz="2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en-US" sz="2800" b="1" i="1" baseline="300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2800" b="1" i="1" baseline="300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Therefore by the deeds of the law there shall no flesh be justified in his sight: for by the law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the knowledge of sin.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3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48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但如今，神的义在律法以外已经显明出来，有律法和先知为證：</a:t>
            </a:r>
          </a:p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就是神的义，因信耶稣基督加给一切相信的人，并没有分别。</a:t>
            </a:r>
          </a:p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因为世人都犯了罪，亏缺了神的荣耀；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But now the righteousness of God without the law is manifested, being witnessed by the law and the prophets;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Even the righteousness of God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 is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by faith of Jesus Christ unto all and upon all them that believe: for there is no difference: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all have sinned, and come short of the glory of God;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3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98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5867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1800"/>
              </a:spcAft>
            </a:pPr>
            <a:endParaRPr lang="en-US" sz="2400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如今却蒙神的恩典，因基督耶稣的救赎，就白白的称义。</a:t>
            </a:r>
          </a:p>
          <a:p>
            <a:r>
              <a:rPr lang="en-US" altLang="zh-CN" sz="32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神设立耶稣作挽回祭，是凭着耶稣的血，藉着人的信，要显明神的义；因为他用忍耐的心宽容人先时所犯的罪，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Being justified freely by his grace through the redemption that is in Christ Jesus:</a:t>
            </a:r>
          </a:p>
          <a:p>
            <a:r>
              <a:rPr lang="en-US" sz="2800" b="1" baseline="300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 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Whom God hath set forth </a:t>
            </a:r>
            <a:r>
              <a:rPr lang="en-US" sz="2800" b="1" i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be</a:t>
            </a:r>
            <a:r>
              <a:rPr lang="en-US" sz="2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 propitiation through faith in his blood, to declare his righteousness for the remission of sins that are past, through the forbearance of God;</a:t>
            </a:r>
            <a:endParaRPr lang="en-US" sz="25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-41820"/>
            <a:ext cx="48355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罗马书 </a:t>
            </a:r>
            <a:r>
              <a:rPr lang="en-US" altLang="zh-CN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Romans 3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93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2241</Words>
  <Application>Microsoft Office PowerPoint</Application>
  <PresentationFormat>On-screen Show (4:3)</PresentationFormat>
  <Paragraphs>85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宋体</vt:lpstr>
      <vt:lpstr>微软雅黑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YZ</cp:lastModifiedBy>
  <cp:revision>119</cp:revision>
  <dcterms:created xsi:type="dcterms:W3CDTF">2012-03-04T20:46:38Z</dcterms:created>
  <dcterms:modified xsi:type="dcterms:W3CDTF">2014-07-20T12:58:39Z</dcterms:modified>
</cp:coreProperties>
</file>