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69" r:id="rId3"/>
    <p:sldId id="370" r:id="rId4"/>
    <p:sldId id="371" r:id="rId5"/>
    <p:sldId id="374" r:id="rId6"/>
    <p:sldId id="375" r:id="rId7"/>
    <p:sldId id="376" r:id="rId8"/>
    <p:sldId id="378" r:id="rId9"/>
    <p:sldId id="404" r:id="rId10"/>
    <p:sldId id="381" r:id="rId11"/>
    <p:sldId id="382" r:id="rId12"/>
    <p:sldId id="384" r:id="rId13"/>
    <p:sldId id="388" r:id="rId14"/>
    <p:sldId id="383" r:id="rId15"/>
    <p:sldId id="385" r:id="rId16"/>
    <p:sldId id="379" r:id="rId17"/>
    <p:sldId id="380" r:id="rId18"/>
    <p:sldId id="359" r:id="rId19"/>
    <p:sldId id="337" r:id="rId20"/>
    <p:sldId id="360" r:id="rId21"/>
    <p:sldId id="395" r:id="rId22"/>
    <p:sldId id="391" r:id="rId23"/>
    <p:sldId id="403" r:id="rId24"/>
    <p:sldId id="392" r:id="rId25"/>
    <p:sldId id="397" r:id="rId26"/>
    <p:sldId id="398" r:id="rId27"/>
    <p:sldId id="400" r:id="rId28"/>
    <p:sldId id="401" r:id="rId29"/>
    <p:sldId id="361" r:id="rId30"/>
    <p:sldId id="402" r:id="rId31"/>
    <p:sldId id="386" r:id="rId32"/>
    <p:sldId id="3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5" autoAdjust="0"/>
    <p:restoredTop sz="94728" autoAdjust="0"/>
  </p:normalViewPr>
  <p:slideViewPr>
    <p:cSldViewPr>
      <p:cViewPr varScale="1">
        <p:scale>
          <a:sx n="74" d="100"/>
          <a:sy n="74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8929-28A7-450A-965F-B9F56A8D3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A0D5-3097-4AC3-8D16-5B48619E7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ot4tq.blu.livefilestore.com/y1mFIu4G3HrRDp4zf7DKe9KPANaMxPeBUNLiAUuxHk7z4I7aNR85du7bv1Z7D_y_wuPgjNeLo2Gcv31xtM4c3d6FOb-4mTehi-SfRrlja4BTfyisGqlD3ZOh_uyZQH5HKvBncyFul90yyHq_C_G029QvQ/the-creation-of-adam1.jpg?download&amp;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4685"/>
            <a:ext cx="10197921" cy="78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060" y="14478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到神面前来</a:t>
            </a:r>
            <a:endParaRPr lang="en-US" altLang="zh-CN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这些物件既如此预备齐了，众祭司就常进头一层帐幕，行拜神的礼。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至于第二层帐幕，唯有大祭司一年一次独自进去，没有不带着血为自己和百姓的过错献上。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Now when these things were thus ordained, the priests went always into the first tabernacle, accomplishing the service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God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into the second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went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high priest alone once every year, not without blood, which he offered for himself, and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errors of the people:</a:t>
            </a:r>
            <a:endParaRPr lang="en-US" sz="2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61769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Hebrews 9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圣灵用此指明，头一层帐幕仍存的时候，进入至圣所的路还未显明。</a:t>
            </a:r>
          </a:p>
          <a:p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那头一层帐幕作现今的一个表样，所献的礼物和祭物，就着良心说，都不能叫礼拜的人得以完全。</a:t>
            </a: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Holy Ghost this signifying, that the way into the holiest of all was not yet made manifest, while as the first tabernacle was yet standing:</a:t>
            </a: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</a:t>
            </a:r>
            <a:r>
              <a:rPr lang="en-US" sz="2800" b="1" i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figure for the time then present, in which were offered both gifts and sacrifices, that could not make him that did the service perfect, as pertaining to the conscience;</a:t>
            </a:r>
            <a:endParaRPr 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61769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Hebrews 9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9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52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为什么罪人不可</a:t>
            </a:r>
            <a:r>
              <a:rPr lang="zh-CN" alt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以“到神面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前”？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1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华以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色列的　神啊，因你是公义的，我们这剩下的人纔得逃脱，正如今日的光景。看哪，我们在你面前有罪恶，因此无人在你面前站立得住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 LORD God of Israel, thou </a:t>
            </a:r>
            <a:r>
              <a:rPr lang="en-US" sz="40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righteous: for we remain yet escaped, as </a:t>
            </a:r>
            <a:r>
              <a:rPr lang="en-US" sz="40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is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this day: behold, we </a:t>
            </a:r>
            <a:r>
              <a:rPr lang="en-US" sz="40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before thee in our trespasses: for we cannot stand before thee because of this.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30278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以斯拉记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Ezra 9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6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亲爱的弟兄阿，我们现在是神的儿女，将来如何，还未显明；但我们知道，主若显现，我们必要象他、因为必得见他的真体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凡向他有这指望的，就洁净自己，象他洁净一样。</a:t>
            </a:r>
          </a:p>
          <a:p>
            <a:r>
              <a:rPr lang="en-US" sz="32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Beloved, now are we the sons of God, and it doth not yet appear what we shall be: but we know that, when he shall appear, we shall be like him; for we shall see him as he is</a:t>
            </a:r>
            <a:r>
              <a:rPr lang="en-US" sz="3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2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every man that hath this hope in him </a:t>
            </a:r>
            <a:r>
              <a:rPr lang="en-US" sz="32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purifieth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himself, even as he is pure.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00810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约翰一书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John 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9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当时他的声音震动了地，但如今他应许说：再一次我不单要震动地，还要震动天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这再一次的话，是指明被震动的，就是受造之物都要挪去，使那不被震动的常存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所以我们既得了不能震动的国，就当感恩，照神所喜悦的，用虔诚、敬畏的心事奉神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因为我们的神乃是烈火。</a:t>
            </a:r>
          </a:p>
          <a:p>
            <a:r>
              <a:rPr lang="en-US" sz="23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Whose voice then shook the earth: but now he hath promised, saying, Yet once more I shake not the earth only, but also heaven</a:t>
            </a:r>
            <a:r>
              <a:rPr lang="en-US" sz="23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3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this </a:t>
            </a:r>
            <a:r>
              <a:rPr lang="en-US" sz="23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Yet once more, </a:t>
            </a:r>
            <a:r>
              <a:rPr lang="en-US" sz="23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signifieth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removing of those things that are shaken, as of things that are made, that those things which cannot be shaken may </a:t>
            </a:r>
            <a:r>
              <a:rPr lang="en-US" sz="23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remain.</a:t>
            </a:r>
            <a:r>
              <a:rPr lang="en-US" sz="23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3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Wherefore we receiving a kingdom which cannot be moved, let us have grace, whereby we may serve God acceptably with reverence and godly </a:t>
            </a:r>
            <a:r>
              <a:rPr lang="en-US" sz="23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fear:</a:t>
            </a:r>
            <a:r>
              <a:rPr lang="en-US" sz="23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3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 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our God </a:t>
            </a:r>
            <a:r>
              <a:rPr lang="en-US" sz="23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consuming fire.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9655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Hebrews 12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1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罪恶感</a:t>
            </a:r>
            <a:endParaRPr lang="en-US" altLang="zh-CN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从何而来？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7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我们晓得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律法上的话都是对律法以下之人说的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，好塞住各人的口，叫普世的人都伏在神审判之下。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所以凡有血气的，没有一个因行律法能在神面前称义，因为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律法本是叫人知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Now we know that what things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soever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law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saith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it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saith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them who are under the law: that every mouth may be stopped, and all the world may become guilty before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God.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Therefore by the deeds of the law there shall no flesh be justified in his sight: for by the law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knowledge of sin.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12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（原来在神面前，不是听律法的为义，乃是行律法的称义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没有律法的外邦人若顺着本性行律法上的事，他们虽然没有律法，自己就是自己的律法。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这是显出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律法的功用刻在他们心里，他们是非之心同作见證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，并且他们的思念互相较量，或以为是，或以为非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。）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5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(For not the hearers of the law </a:t>
            </a:r>
            <a:r>
              <a:rPr lang="en-US" sz="25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just before God, but the doers of the law shall be </a:t>
            </a:r>
            <a:r>
              <a:rPr lang="en-US" sz="25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justified.</a:t>
            </a:r>
            <a:r>
              <a:rPr lang="en-US" sz="25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when the Gentiles, which have not the law, do by nature the things contained in the law, these, having not the law, are a law unto themselves</a:t>
            </a:r>
            <a:r>
              <a:rPr lang="en-US" sz="25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sz="25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shew the work of the law written in their hearts, their conscience also bearing witness, and </a:t>
            </a:r>
            <a:r>
              <a:rPr lang="en-US" sz="25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their</a:t>
            </a:r>
            <a:r>
              <a:rPr lang="en-US" sz="2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thoughts the mean while accusing or else excusing one another;)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5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律法或良心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的功用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63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0"/>
            <a:ext cx="9924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9493" y="2514600"/>
            <a:ext cx="428294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神的同在 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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满足的</a:t>
            </a:r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无缺乏的环境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4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mericanprogress.org/cartoons/2009/08/img/082409.jpg"/>
          <p:cNvPicPr>
            <a:picLocks noChangeAspect="1" noChangeArrowheads="1"/>
          </p:cNvPicPr>
          <p:nvPr/>
        </p:nvPicPr>
        <p:blipFill>
          <a:blip r:embed="rId2" cstate="print"/>
          <a:srcRect l="10204" t="3538" r="5833" b="10377"/>
          <a:stretch>
            <a:fillRect/>
          </a:stretch>
        </p:blipFill>
        <p:spPr bwMode="auto">
          <a:xfrm>
            <a:off x="-169101" y="0"/>
            <a:ext cx="94655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52400" y="0"/>
            <a:ext cx="2771913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良心</a:t>
            </a:r>
            <a:endParaRPr lang="en-US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7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 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3:23 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这因信得救的理还未来以先，我们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被看守在律法之下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，直圈到那将来的真道显明出来。 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Gal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3:23 But </a:t>
            </a:r>
            <a:r>
              <a:rPr lang="en-US" altLang="zh-CN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before faith came, we </a:t>
            </a:r>
            <a:r>
              <a:rPr lang="en-US" altLang="zh-CN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were kept under the law</a:t>
            </a:r>
            <a:r>
              <a:rPr lang="en-US" altLang="zh-CN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shut up unto the faith which should afterwards be revealed. </a:t>
            </a:r>
            <a:endParaRPr lang="en-US" sz="4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94105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功用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1: 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为罪人设定界限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1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4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2:12 </a:t>
            </a:r>
            <a:r>
              <a:rPr lang="zh-CN" altLang="en-US" sz="4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凡没有律法犯了罪的，也必不按律法灭亡；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凡在律法以下犯了罪的，也必按律法受审判</a:t>
            </a:r>
            <a:r>
              <a:rPr lang="zh-CN" altLang="en-US" sz="4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2:12 For as many as have sinned without law shall also perish without law: and as many as have </a:t>
            </a:r>
            <a:r>
              <a:rPr lang="en-US" altLang="zh-CN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sinned in the law shall be judged by the law</a:t>
            </a:r>
            <a:r>
              <a:rPr lang="en-US" altLang="zh-CN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1253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功用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2: 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定罪人的罪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 </a:t>
            </a:r>
            <a:r>
              <a:rPr lang="en-US" altLang="zh-CN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</a:t>
            </a:r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以行律法为本的，都是</a:t>
            </a:r>
            <a:r>
              <a:rPr lang="zh-CN" altLang="en-US" sz="4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被咒诅</a:t>
            </a:r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的；因为经上记着：凡不常照律法书上所记一切之事去行的，就被咒诅。 </a:t>
            </a:r>
            <a:endParaRPr lang="en-US" altLang="zh-CN" sz="4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Gal</a:t>
            </a:r>
            <a:r>
              <a:rPr lang="zh-CN" altLang="en-US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3:10 For </a:t>
            </a:r>
            <a:r>
              <a:rPr lang="en-US" altLang="zh-CN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 many as are of the works of the law are </a:t>
            </a:r>
            <a:r>
              <a:rPr lang="en-US" altLang="zh-CN" sz="4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 the curse</a:t>
            </a:r>
            <a:r>
              <a:rPr lang="en-US" altLang="zh-CN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for it is written, Cursed is every one that </a:t>
            </a:r>
            <a:r>
              <a:rPr lang="en-US" altLang="zh-CN" sz="42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continueth</a:t>
            </a:r>
            <a:r>
              <a:rPr lang="en-US" altLang="zh-CN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not in all things which are written in the book of the law to do them. </a:t>
            </a:r>
            <a:endParaRPr lang="en-US" sz="4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1253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功用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2: 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定罪人的罪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66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林前 </a:t>
            </a:r>
            <a:r>
              <a:rPr lang="en-US" altLang="zh-CN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15:55-56 </a:t>
            </a:r>
            <a:r>
              <a:rPr lang="zh-CN" altLang="en-US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死阿！你得胜的权势在那里？死阿！你的毒钩在那里？ 死的毒钩就是罪，</a:t>
            </a:r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罪的权势就是律法</a:t>
            </a:r>
            <a:r>
              <a:rPr lang="zh-CN" altLang="en-US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r>
              <a:rPr lang="en-US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Corinthians 15:55-56 O death, where is thy sting? O grave, where is thy victory?  The sting of death is sin; and </a:t>
            </a:r>
            <a:r>
              <a:rPr lang="en-US" sz="4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strength of sin is the law</a:t>
            </a:r>
            <a:r>
              <a:rPr lang="en-US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65053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功用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 </a:t>
            </a:r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赋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予罪能力胜过人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2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因为我们属肉体的时候，那因律法而生的恶慾就在我们肢体中发动，以致结成死亡的果子。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但我们既然在捆我们的律法上死了，现今就脱离了律法，叫我们服事主，要按着心灵（心灵：或作圣灵）的新样，不按着仪文的旧样。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when we were in the flesh, the motions of sins, which were by the law, did work in our members to bring forth fruit unto death.</a:t>
            </a:r>
            <a:r>
              <a:rPr lang="en-US" sz="28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now we are delivered from the law, that being dead wherein we were held; that we should serve in newness of spirit, and not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oldness of the letter.</a:t>
            </a:r>
            <a:endParaRPr lang="en-US" sz="2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1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这样，我们可说甚么呢？律法是罪么？断乎不是！只是非因律法，我就不知何为罪。非律法说不可起贪心，我就不知何为贪心。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然而罪趁着机会，就藉着诫命叫诸般的贪心在我里头发动；因为没有律法，罪是死的。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shall we say then?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law sin? God forbid. Nay, I had not known sin, but by the law: for I had not known lust, except the law had said, Thou shalt not covet.</a:t>
            </a:r>
            <a:r>
              <a:rPr lang="en-US" sz="28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sin, taking occasion by the commandment, wrought in me all manner of concupiscence. For without the law sin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5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我以前没有律法是活着的；但是诫命来到，罪又活了，我就死了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那本来叫人活的诫命，反倒叫我死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因为罪趁着机会，就藉着诫命引诱我，并且杀了我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这样看来，律法是圣洁的，诫命也是圣洁、公义、良善的。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I was alive without the law once: but when the commandment came, sin revived, and I died.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commandment, which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ordained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life, I found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be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unto death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sin, taking occasion by the commandment, deceived me, and by it slew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Wherefore the law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holy, and the commandment holy, and just, and good.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既然如此，那良善的是叫我死么？断乎不是！叫我死的乃是罪。但罪藉着那良善的叫我死，就显出真是罪，叫罪因着诫命更显出是恶极了。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我们原晓得律法是属乎灵的，但我是属乎肉体的，是已经卖给罪了。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then that which is good made death unto me? God forbid. But sin, that it might appear sin, working death in me by that which is good; that sin by the commandment might become exceeding sinful. 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we know that the law is spiritual: but I am carnal, sold under sin.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4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warrior.com/wp-content/uploads/2011/01/guilt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ntalhealth4muslims.com/wp-content/uploads/2010/10/guil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33812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33771"/>
            <a:ext cx="2590800" cy="27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-4182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愧疚的良心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6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9782" y="1600200"/>
            <a:ext cx="3113145" cy="4114800"/>
            <a:chOff x="2469782" y="914400"/>
            <a:chExt cx="3113145" cy="4114800"/>
          </a:xfrm>
        </p:grpSpPr>
        <p:pic>
          <p:nvPicPr>
            <p:cNvPr id="5" name="Picture 4" descr="http://2.bp.blogspot.com/-yUhWzxoH-Eg/T-s-0zEFCfI/AAAAAAAAAFo/6kUayvaHhm8/s1600/Fill_My_Heart_by_Mc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82" y="914400"/>
              <a:ext cx="311314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43400" y="3962400"/>
              <a:ext cx="1127232" cy="938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5500" dirty="0" smtClean="0">
                  <a:solidFill>
                    <a:prstClr val="black"/>
                  </a:solidFill>
                  <a:latin typeface="Apple Boy BTN" panose="020C0904040107040205" pitchFamily="34" charset="0"/>
                </a:rPr>
                <a:t>???</a:t>
              </a:r>
              <a:endParaRPr lang="en-US" sz="5500" dirty="0">
                <a:solidFill>
                  <a:prstClr val="black"/>
                </a:solidFill>
                <a:latin typeface="Apple Boy BTN" panose="020C0904040107040205" pitchFamily="34" charset="0"/>
              </a:endParaRPr>
            </a:p>
          </p:txBody>
        </p:sp>
      </p:grpSp>
      <p:pic>
        <p:nvPicPr>
          <p:cNvPr id="7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5699011" y="1524000"/>
            <a:ext cx="33036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bviousmag.com/wp-content/uploads/2013/09/happy_kid_9-Things-You-Do-NOT-Need-to-Be-Hap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" y="2191803"/>
            <a:ext cx="1877622" cy="23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en_with_hole_in_the_heart.2141213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 bwMode="auto">
          <a:xfrm>
            <a:off x="128658" y="1943100"/>
            <a:ext cx="2194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-4182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内心的重要性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6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 </a:t>
            </a:r>
            <a:r>
              <a:rPr lang="en-US" altLang="zh-CN" sz="4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3:24 </a:t>
            </a:r>
            <a:r>
              <a:rPr lang="zh-CN" altLang="en-US" sz="4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4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样，律法是我们训蒙的师傅，引我们到基督那里，使我们因信称义。 </a:t>
            </a:r>
            <a:endParaRPr lang="en-US" altLang="zh-CN" sz="4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Gal</a:t>
            </a:r>
            <a:r>
              <a:rPr lang="en-US" sz="4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3:24 Wherefore </a:t>
            </a:r>
            <a:r>
              <a:rPr lang="en-US" sz="4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law was our schoolmaster to bring us unto Christ, that we might be justified by faith.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69910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功用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 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预备人心接受恩典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9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摩西说：求你显出你的荣耀给我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耶和华说：我要显我一切的恩慈，在你面前经过，宣告我的名。我要恩待谁就恩待谁；要怜悯谁就怜悯谁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又说：你不能看见我的面，因为人见我的面不能存活。</a:t>
            </a:r>
          </a:p>
          <a:p>
            <a:r>
              <a:rPr lang="en-US" sz="27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he said, I beseech thee, shew me thy glory.</a:t>
            </a:r>
          </a:p>
          <a:p>
            <a:r>
              <a:rPr lang="en-US" sz="27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he said, I will make all my goodness pass before thee, and I will proclaim the name of the LORD before thee; and will be gracious to whom I will be gracious, and will shew mercy on whom I will shew mercy</a:t>
            </a:r>
            <a:r>
              <a:rPr 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7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he said, Thou canst not see my face: for there shall no man see me, and live.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5063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出埃及记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Exodus 33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2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耶和华说：看哪，在我这里有地方，你要站在磐石上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我的荣耀经过的时候，我必将你放在磐石穴中，用我的手遮掩你，等我过去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然后我要将我的手收回，你就得见我的背，却不得见我的面。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said, Behold,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place by me, and thou shalt stand upon a rock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it shall come to pass, while my glory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by, that I will put thee in a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clift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the rock, and will cover thee with my hand while I pass by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I will take away mine hand, and thou shalt see my back parts: but my face shall not be seen.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5063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出埃及记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Exodus 33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6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4182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愧疚的良心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s3.amazonaws.com/assets.rbl.ms/132322/98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19800" cy="57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3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他们二人的眼睛就明亮了，纔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知道自己是赤身露体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，便拿无花果树的叶子为自己编作裙子。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天起了凉风，耶和华　神在园中行走。那人和他妻子听见　神的声音，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就藏在园里的树木中，躲避耶和华　神的面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eyes of them both were opened, and they knew that they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naked; and they sewed fig leaves together, and made themselves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aprons.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they heard the voice of the LORD God walking in the garden in the cool of the day: and Adam and his wife hid themselves from the presence of the LORD God amongst the trees of the garden.</a:t>
            </a:r>
          </a:p>
        </p:txBody>
      </p:sp>
    </p:spTree>
    <p:extLst>
      <p:ext uri="{BB962C8B-B14F-4D97-AF65-F5344CB8AC3E}">
        <p14:creationId xmlns:p14="http://schemas.microsoft.com/office/powerpoint/2010/main" val="42529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耶和华对他说：凡杀该隐的，必遭报七倍。耶和华就给该隐立一个记号，免得人遇见他就杀他。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于是该隐离开耶和华的面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，去住在伊甸东边挪得之地。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said unto him, Therefore whosoever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slayeth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Cain, vengeance shall be taken on him sevenfold. And the LORD set a mark upon Cain, lest any finding him should kill him. 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Cain went out from the presence of the LORD, and dwelt in the land of Nod, on the east of Eden.</a:t>
            </a:r>
          </a:p>
        </p:txBody>
      </p:sp>
    </p:spTree>
    <p:extLst>
      <p:ext uri="{BB962C8B-B14F-4D97-AF65-F5344CB8AC3E}">
        <p14:creationId xmlns:p14="http://schemas.microsoft.com/office/powerpoint/2010/main" val="21562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众百姓见雷轰、闪电、角声、山上冒烟，就都发颤，远远的站立，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对摩西说：求你和我们说话，我们必听；不要　神和我们说话，恐怕我们死亡。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all the people saw the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thunderings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the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lightnings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the noise of the trumpet, and the mountain smoking: and when the people saw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they removed, and stood afar off.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they said unto Moses, Speak thou with us, and we will hear: but let not God speak with us, lest we die.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5063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出埃及记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Exodus 20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4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51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因为，我知道我的过犯；我的罪常在我面前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我向你犯罪，惟独得罪了你；在你眼前行了这恶，以致你责备我的时候显为公义，判断我的时候显为清正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我是在罪孽里生的，在我母亲怀胎的时候就有了罪。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I acknowledge my transgressions: and my sin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ever before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Against thee, thee only, have I sinned, and done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evil in thy sight: that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mightest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 justified when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 clear when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judgest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Behold, I was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shapen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iniquity; 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7731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2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3004</Words>
  <Application>Microsoft Office PowerPoint</Application>
  <PresentationFormat>On-screen Show (4:3)</PresentationFormat>
  <Paragraphs>104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宋体</vt:lpstr>
      <vt:lpstr>微软雅黑</vt:lpstr>
      <vt:lpstr>楷体</vt:lpstr>
      <vt:lpstr>Apple Boy BTN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96</cp:revision>
  <dcterms:created xsi:type="dcterms:W3CDTF">2012-03-04T20:46:38Z</dcterms:created>
  <dcterms:modified xsi:type="dcterms:W3CDTF">2014-07-13T12:11:53Z</dcterms:modified>
</cp:coreProperties>
</file>