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9"/>
  </p:notesMasterIdLst>
  <p:sldIdLst>
    <p:sldId id="256" r:id="rId3"/>
    <p:sldId id="367" r:id="rId4"/>
    <p:sldId id="366" r:id="rId5"/>
    <p:sldId id="386" r:id="rId6"/>
    <p:sldId id="316" r:id="rId7"/>
    <p:sldId id="395" r:id="rId8"/>
    <p:sldId id="394" r:id="rId9"/>
    <p:sldId id="396" r:id="rId10"/>
    <p:sldId id="364" r:id="rId11"/>
    <p:sldId id="392" r:id="rId12"/>
    <p:sldId id="393" r:id="rId13"/>
    <p:sldId id="382" r:id="rId14"/>
    <p:sldId id="383" r:id="rId15"/>
    <p:sldId id="384" r:id="rId16"/>
    <p:sldId id="385" r:id="rId17"/>
    <p:sldId id="378" r:id="rId18"/>
    <p:sldId id="376" r:id="rId19"/>
    <p:sldId id="377" r:id="rId20"/>
    <p:sldId id="375" r:id="rId21"/>
    <p:sldId id="380" r:id="rId22"/>
    <p:sldId id="381" r:id="rId23"/>
    <p:sldId id="387" r:id="rId24"/>
    <p:sldId id="388" r:id="rId25"/>
    <p:sldId id="389" r:id="rId26"/>
    <p:sldId id="390" r:id="rId27"/>
    <p:sldId id="39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5" autoAdjust="0"/>
    <p:restoredTop sz="94728" autoAdjust="0"/>
  </p:normalViewPr>
  <p:slideViewPr>
    <p:cSldViewPr>
      <p:cViewPr varScale="1">
        <p:scale>
          <a:sx n="149" d="100"/>
          <a:sy n="149" d="100"/>
        </p:scale>
        <p:origin x="-204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28929-28A7-450A-965F-B9F56A8D30C5}" type="datetimeFigureOut">
              <a:rPr lang="en-US" smtClean="0"/>
              <a:t>7/6/14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BA0D5-3097-4AC3-8D16-5B48619E7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8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18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61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977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745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231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459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9029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255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688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1831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7777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924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7/6/14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7/6/14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88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ot4tq.blu.livefilestore.com/y1mFIu4G3HrRDp4zf7DKe9KPANaMxPeBUNLiAUuxHk7z4I7aNR85du7bv1Z7D_y_wuPgjNeLo2Gcv31xtM4c3d6FOb-4mTehi-SfRrlja4BTfyisGqlD3ZOh_uyZQH5HKvBncyFul90yyHq_C_G029QvQ/the-creation-of-adam1.jpg?download&amp;psid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-24685"/>
            <a:ext cx="10197921" cy="784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4060" y="1447800"/>
            <a:ext cx="8458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到神面前来</a:t>
            </a:r>
            <a:endParaRPr lang="en-US" altLang="zh-CN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uyinchina.com/pics/06/07/b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2279653" cy="304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fuyinchina.com/pics/06/07/a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04800"/>
            <a:ext cx="44704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h05.deviantart.net/fs71/PRE/i/2011/067/3/6/saul_throwing_spear_at_david_by_benskywalking-d3b68n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267200"/>
            <a:ext cx="5457900" cy="244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gci.org/files/David_anoint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"/>
            <a:ext cx="2995411" cy="298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646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raymcdonald.files.wordpress.com/2012/05/david-and-sa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03" y="1196661"/>
            <a:ext cx="2597342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.arcauniversal.com/mundocristao/series/imagens/DavidSa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169" y="183523"/>
            <a:ext cx="287040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hatshotn.files.wordpress.com/2013/07/david-and-bathseb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169" y="3787461"/>
            <a:ext cx="2286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freepages.genealogy.rootsweb.ancestry.com/~royalancestors/book/page7/solom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612" y="412122"/>
            <a:ext cx="238125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mylordmyfriend.files.wordpress.com/2013/05/fi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962400"/>
            <a:ext cx="3276600" cy="26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120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1600200"/>
            <a:ext cx="58674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800"/>
              </a:spcAft>
            </a:pPr>
            <a:endParaRPr lang="en-US" sz="2400" b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-41820"/>
            <a:ext cx="4320413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诗篇 </a:t>
            </a:r>
            <a:r>
              <a:rPr lang="en-US" altLang="zh-CN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Psalms 16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762000"/>
            <a:ext cx="883158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（大卫的金</a:t>
            </a:r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诗）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神啊，求你保佑我，因为我投靠你</a:t>
            </a:r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4000" b="1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我的心哪，你曾对耶和华说：你是我的主；我的好处不在你以外</a:t>
            </a:r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4000" b="1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论到世上的圣民，他们又美又善，是我最喜悦的。</a:t>
            </a:r>
          </a:p>
          <a:p>
            <a:r>
              <a:rPr lang="en-US" sz="28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en-US" sz="2800" b="1" dirty="0" err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Michtam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of David. Preserve me, O God: for in thee do I put my trust</a:t>
            </a:r>
            <a:r>
              <a:rPr lang="en-US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en-US" sz="2800" b="1" i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sz="2800" b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en-US" sz="2800" b="1" i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 my soul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thou hast said unto the LORD, Thou </a:t>
            </a:r>
            <a:r>
              <a:rPr lang="en-US" sz="2800" b="1" i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art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my Lord: my goodness </a:t>
            </a:r>
            <a:r>
              <a:rPr lang="en-US" sz="2800" b="1" i="1" dirty="0" err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extendeth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not to thee</a:t>
            </a:r>
            <a:r>
              <a:rPr lang="en-US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; </a:t>
            </a:r>
            <a:r>
              <a:rPr lang="en-US" sz="2800" b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en-US" sz="2800" b="1" i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But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to the saints that </a:t>
            </a:r>
            <a:r>
              <a:rPr lang="en-US" sz="2800" b="1" i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are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in the earth, and </a:t>
            </a:r>
            <a:r>
              <a:rPr lang="en-US" sz="2800" b="1" i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the excellent, in whom </a:t>
            </a:r>
            <a:r>
              <a:rPr lang="en-US" sz="2800" b="1" i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all my delight.</a:t>
            </a:r>
          </a:p>
        </p:txBody>
      </p:sp>
    </p:spTree>
    <p:extLst>
      <p:ext uri="{BB962C8B-B14F-4D97-AF65-F5344CB8AC3E}">
        <p14:creationId xmlns:p14="http://schemas.microsoft.com/office/powerpoint/2010/main" val="1303263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1600200"/>
            <a:ext cx="58674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800"/>
              </a:spcAft>
            </a:pPr>
            <a:endParaRPr lang="en-US" sz="2400" b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-41820"/>
            <a:ext cx="4320413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诗篇 </a:t>
            </a:r>
            <a:r>
              <a:rPr lang="en-US" altLang="zh-CN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Psalms 16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762000"/>
            <a:ext cx="883158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4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en-US" sz="3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以别　神代替耶和华</a:t>
            </a:r>
            <a:r>
              <a:rPr lang="zh-CN" altLang="en-US" sz="3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的，</a:t>
            </a:r>
            <a:r>
              <a:rPr lang="zh-CN" altLang="en-US" sz="3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他们的愁苦必加增；他们所浇奠的血我不献上；我嘴唇也不题别　神的名号</a:t>
            </a:r>
            <a:r>
              <a:rPr lang="zh-CN" altLang="en-US" sz="3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3400" b="1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 </a:t>
            </a:r>
            <a:r>
              <a:rPr lang="zh-CN" altLang="en-US" sz="3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耶和华是我的产业，是我杯中的分；我所得的，你为我持守</a:t>
            </a:r>
            <a:r>
              <a:rPr lang="zh-CN" altLang="en-US" sz="3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3400" b="1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 </a:t>
            </a:r>
            <a:r>
              <a:rPr lang="zh-CN" altLang="en-US" sz="3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用绳量给我的地界，坐落在佳美之处；我的产业实在美好。</a:t>
            </a:r>
          </a:p>
          <a:p>
            <a:r>
              <a:rPr lang="en-US" sz="28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Their sorrows shall be multiplied </a:t>
            </a:r>
            <a:r>
              <a:rPr lang="en-US" sz="2800" b="1" i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that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hasten </a:t>
            </a:r>
            <a:r>
              <a:rPr lang="en-US" sz="2800" b="1" i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after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another </a:t>
            </a:r>
            <a:r>
              <a:rPr lang="en-US" sz="2800" b="1" i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god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their drink offerings of blood will I not offer, nor take up their names into my </a:t>
            </a:r>
            <a:r>
              <a:rPr lang="en-US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lips.</a:t>
            </a:r>
            <a:r>
              <a:rPr lang="en-US" sz="2800" b="1" i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sz="2800" b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LORD </a:t>
            </a:r>
            <a:r>
              <a:rPr lang="en-US" sz="2800" b="1" i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the portion of mine inheritance and of my cup: thou </a:t>
            </a:r>
            <a:r>
              <a:rPr lang="en-US" sz="2800" b="1" dirty="0" err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maintainest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my </a:t>
            </a:r>
            <a:r>
              <a:rPr lang="en-US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lot.</a:t>
            </a:r>
            <a:r>
              <a:rPr lang="en-US" sz="2800" b="1" i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sz="2800" b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lines are fallen unto me in pleasant </a:t>
            </a:r>
            <a:r>
              <a:rPr lang="en-US" sz="2800" b="1" i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places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; yea, I have a goodly heritage.</a:t>
            </a:r>
          </a:p>
        </p:txBody>
      </p:sp>
    </p:spTree>
    <p:extLst>
      <p:ext uri="{BB962C8B-B14F-4D97-AF65-F5344CB8AC3E}">
        <p14:creationId xmlns:p14="http://schemas.microsoft.com/office/powerpoint/2010/main" val="2654471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1600200"/>
            <a:ext cx="58674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800"/>
              </a:spcAft>
            </a:pPr>
            <a:endParaRPr lang="en-US" sz="2400" b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-41820"/>
            <a:ext cx="4320413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诗篇 </a:t>
            </a:r>
            <a:r>
              <a:rPr lang="en-US" altLang="zh-CN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Psalms 16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762000"/>
            <a:ext cx="883158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8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 </a:t>
            </a:r>
            <a:r>
              <a:rPr lang="zh-CN" altLang="en-US" sz="3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我必称颂那指教我的耶和华；我的心肠在夜间也警戒我</a:t>
            </a:r>
            <a:r>
              <a:rPr lang="zh-CN" altLang="en-US" sz="3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3800" b="1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 </a:t>
            </a:r>
            <a:r>
              <a:rPr lang="zh-CN" altLang="en-US" sz="3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我将耶和华常摆在我面前，因他在我右边，我便不至摇动</a:t>
            </a:r>
            <a:r>
              <a:rPr lang="zh-CN" altLang="en-US" sz="3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3800" b="1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9 </a:t>
            </a:r>
            <a:r>
              <a:rPr lang="zh-CN" altLang="en-US" sz="3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因此，我的心欢喜，我的灵（原文是荣耀）快乐；我的肉身也要安然居住。</a:t>
            </a:r>
          </a:p>
          <a:p>
            <a:r>
              <a:rPr lang="en-US" sz="28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 will bless the LORD, who hath given me counsel: my reins also instruct me in the night seasons. </a:t>
            </a:r>
            <a:r>
              <a:rPr lang="en-US" sz="2800" b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 have set the LORD always before me: because </a:t>
            </a:r>
            <a:r>
              <a:rPr lang="en-US" sz="2800" b="1" i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 is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at my right hand, I shall not be moved</a:t>
            </a:r>
            <a:r>
              <a:rPr lang="en-US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en-US" sz="2800" b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Therefore my heart is glad, and my glory </a:t>
            </a:r>
            <a:r>
              <a:rPr lang="en-US" sz="2800" b="1" dirty="0" err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rejoiceth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my flesh also shall rest in hope.</a:t>
            </a:r>
          </a:p>
        </p:txBody>
      </p:sp>
    </p:spTree>
    <p:extLst>
      <p:ext uri="{BB962C8B-B14F-4D97-AF65-F5344CB8AC3E}">
        <p14:creationId xmlns:p14="http://schemas.microsoft.com/office/powerpoint/2010/main" val="2330006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1600200"/>
            <a:ext cx="58674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800"/>
              </a:spcAft>
            </a:pPr>
            <a:endParaRPr lang="en-US" sz="2400" b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-41820"/>
            <a:ext cx="4320413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诗篇 </a:t>
            </a:r>
            <a:r>
              <a:rPr lang="en-US" altLang="zh-CN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Psalms 16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762000"/>
            <a:ext cx="88315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因为你必不将我的灵魂撇在阴间，也不叫你的圣者见朽坏</a:t>
            </a:r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4000" b="1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11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你必将生命的道路指示我。在你面前有满足的喜乐；在你右手中有永远的福乐。</a:t>
            </a:r>
          </a:p>
          <a:p>
            <a:r>
              <a:rPr lang="en-US" sz="28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 thou wilt not leave my soul in hell; neither wilt thou suffer thine Holy One to see corruption</a:t>
            </a:r>
            <a:r>
              <a:rPr lang="en-US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en-US" sz="2800" b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Thou wilt shew me the path of life: in thy presence </a:t>
            </a:r>
            <a:r>
              <a:rPr lang="en-US" sz="2800" b="1" i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fulness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of joy; at thy right hand </a:t>
            </a:r>
            <a:r>
              <a:rPr lang="en-US" sz="2800" b="1" i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there are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pleasures for evermore.</a:t>
            </a:r>
          </a:p>
        </p:txBody>
      </p:sp>
    </p:spTree>
    <p:extLst>
      <p:ext uri="{BB962C8B-B14F-4D97-AF65-F5344CB8AC3E}">
        <p14:creationId xmlns:p14="http://schemas.microsoft.com/office/powerpoint/2010/main" val="2675451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1600200"/>
            <a:ext cx="58674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800"/>
              </a:spcAft>
            </a:pPr>
            <a:endParaRPr lang="en-US" sz="2400" b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-41820"/>
            <a:ext cx="4320413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诗篇 </a:t>
            </a:r>
            <a:r>
              <a:rPr lang="en-US" altLang="zh-CN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Psalms 23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762000"/>
            <a:ext cx="88315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（大卫的诗。）耶和华是我的牧者，我必不至缺乏。</a:t>
            </a:r>
          </a:p>
          <a:p>
            <a:r>
              <a:rPr lang="en-US" altLang="zh-CN" sz="40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他使我躺卧在青草地上，领我在可安歇的水边。</a:t>
            </a:r>
          </a:p>
          <a:p>
            <a:r>
              <a:rPr lang="en-US" sz="40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en-US" sz="4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Psalm of David. The LORD </a:t>
            </a:r>
            <a:r>
              <a:rPr lang="en-US" sz="4000" b="1" i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</a:t>
            </a:r>
            <a:r>
              <a:rPr lang="en-US" sz="4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my shepherd; I shall not want.</a:t>
            </a:r>
          </a:p>
          <a:p>
            <a:r>
              <a:rPr lang="en-US" sz="40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en-US" sz="4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 </a:t>
            </a:r>
            <a:r>
              <a:rPr lang="en-US" sz="4000" b="1" dirty="0" err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maketh</a:t>
            </a:r>
            <a:r>
              <a:rPr lang="en-US" sz="4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me to lie down in green pastures: he </a:t>
            </a:r>
            <a:r>
              <a:rPr lang="en-US" sz="4000" b="1" dirty="0" err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leadeth</a:t>
            </a:r>
            <a:r>
              <a:rPr lang="en-US" sz="4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me beside the still waters.</a:t>
            </a:r>
          </a:p>
        </p:txBody>
      </p:sp>
    </p:spTree>
    <p:extLst>
      <p:ext uri="{BB962C8B-B14F-4D97-AF65-F5344CB8AC3E}">
        <p14:creationId xmlns:p14="http://schemas.microsoft.com/office/powerpoint/2010/main" val="1568539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1600200"/>
            <a:ext cx="58674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800"/>
              </a:spcAft>
            </a:pPr>
            <a:endParaRPr lang="en-US" sz="2400" b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-41820"/>
            <a:ext cx="4320413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诗篇 </a:t>
            </a:r>
            <a:r>
              <a:rPr lang="en-US" altLang="zh-CN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Psalms 23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762000"/>
            <a:ext cx="883158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他使我的灵魂甦醒，为自己的名引导我走义路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3600" b="1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我虽然行过死荫的幽谷，也不怕遭害，因为你与我同在；你的杖，你的竿，都安慰我。</a:t>
            </a:r>
          </a:p>
          <a:p>
            <a:r>
              <a:rPr lang="en-US" sz="36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 </a:t>
            </a:r>
            <a:r>
              <a:rPr lang="en-US" sz="3600" b="1" dirty="0" err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restoreth</a:t>
            </a:r>
            <a:r>
              <a:rPr 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my soul: he </a:t>
            </a:r>
            <a:r>
              <a:rPr lang="en-US" sz="3600" b="1" dirty="0" err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leadeth</a:t>
            </a:r>
            <a:r>
              <a:rPr 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me in the paths of righteousness for his name's sake</a:t>
            </a:r>
            <a:r>
              <a:rPr lang="en-US" sz="36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en-US" sz="3600" b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Yea, though I walk through the valley of the shadow of death, I will fear no evil: for thou </a:t>
            </a:r>
            <a:r>
              <a:rPr lang="en-US" sz="3600" b="1" i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art</a:t>
            </a:r>
            <a:r>
              <a:rPr 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with me; thy rod and thy staff they comfort me.</a:t>
            </a:r>
          </a:p>
        </p:txBody>
      </p:sp>
    </p:spTree>
    <p:extLst>
      <p:ext uri="{BB962C8B-B14F-4D97-AF65-F5344CB8AC3E}">
        <p14:creationId xmlns:p14="http://schemas.microsoft.com/office/powerpoint/2010/main" val="3846082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1600200"/>
            <a:ext cx="58674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800"/>
              </a:spcAft>
            </a:pPr>
            <a:endParaRPr lang="en-US" sz="2400" b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-41820"/>
            <a:ext cx="4320413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诗篇 </a:t>
            </a:r>
            <a:r>
              <a:rPr lang="en-US" altLang="zh-CN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Psalms 23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762000"/>
            <a:ext cx="883158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在我敌人面前，你为我摆设筵席；你用油膏了我的头，使我的福杯满溢。</a:t>
            </a:r>
          </a:p>
          <a:p>
            <a:r>
              <a:rPr lang="en-US" altLang="zh-CN" sz="36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我一生一世必有恩惠慈爱随着我；我且要住在耶和华的殿中，直到永远。</a:t>
            </a:r>
          </a:p>
          <a:p>
            <a:r>
              <a:rPr lang="en-US" sz="36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 </a:t>
            </a:r>
            <a:r>
              <a:rPr 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Thou </a:t>
            </a:r>
            <a:r>
              <a:rPr lang="en-US" sz="3600" b="1" dirty="0" err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preparest</a:t>
            </a:r>
            <a:r>
              <a:rPr 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 table before me in the presence of mine enemies: thou </a:t>
            </a:r>
            <a:r>
              <a:rPr lang="en-US" sz="3600" b="1" dirty="0" err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anointest</a:t>
            </a:r>
            <a:r>
              <a:rPr 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my head with oil; my cup </a:t>
            </a:r>
            <a:r>
              <a:rPr lang="en-US" sz="3600" b="1" dirty="0" err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runneth</a:t>
            </a:r>
            <a:r>
              <a:rPr 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over.</a:t>
            </a:r>
            <a:r>
              <a:rPr lang="en-US" sz="3600" b="1" i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sz="3600" b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 </a:t>
            </a:r>
            <a:r>
              <a:rPr 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Surely goodness and mercy shall follow me all the days of my life: and I will dwell in the house of the LORD for ever.</a:t>
            </a:r>
          </a:p>
        </p:txBody>
      </p:sp>
    </p:spTree>
    <p:extLst>
      <p:ext uri="{BB962C8B-B14F-4D97-AF65-F5344CB8AC3E}">
        <p14:creationId xmlns:p14="http://schemas.microsoft.com/office/powerpoint/2010/main" val="771535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1600200"/>
            <a:ext cx="58674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800"/>
              </a:spcAft>
            </a:pPr>
            <a:endParaRPr lang="en-US" sz="2400" b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-41820"/>
            <a:ext cx="4320413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诗篇 </a:t>
            </a:r>
            <a:r>
              <a:rPr lang="en-US" altLang="zh-CN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Psalms 37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762000"/>
            <a:ext cx="883158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4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3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（大卫的诗。）不要为作恶的心怀不平，也不要向那行不义的生出嫉妒</a:t>
            </a:r>
            <a:r>
              <a:rPr lang="zh-CN" altLang="en-US" sz="3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3400" b="1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3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因为他们如草快被割下，又如青菜快要枯乾</a:t>
            </a:r>
            <a:r>
              <a:rPr lang="zh-CN" altLang="en-US" sz="3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3400" b="1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sz="3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你当倚靠耶和华而行善，住在地上，以他的信实为粮；</a:t>
            </a:r>
          </a:p>
          <a:p>
            <a:r>
              <a:rPr lang="en-US" sz="32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en-US" sz="3200" b="1" i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Psalm</a:t>
            </a:r>
            <a:r>
              <a:rPr lang="en-US" sz="32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of David. Fret not thyself because of evildoers, neither be thou envious against the workers of iniquity</a:t>
            </a:r>
            <a:r>
              <a:rPr lang="en-US" sz="32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en-US" sz="3200" b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en-US" sz="32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 they shall soon be cut down like the grass, and wither as the green herb</a:t>
            </a:r>
            <a:r>
              <a:rPr lang="en-US" sz="32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en-US" sz="3200" b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en-US" sz="32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Trust in the LORD, and do good; </a:t>
            </a:r>
            <a:r>
              <a:rPr lang="en-US" sz="3200" b="1" i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</a:t>
            </a:r>
            <a:r>
              <a:rPr lang="en-US" sz="32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shalt thou dwell in the land, and verily thou shalt be fed.</a:t>
            </a:r>
          </a:p>
        </p:txBody>
      </p:sp>
    </p:spTree>
    <p:extLst>
      <p:ext uri="{BB962C8B-B14F-4D97-AF65-F5344CB8AC3E}">
        <p14:creationId xmlns:p14="http://schemas.microsoft.com/office/powerpoint/2010/main" val="3680069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ndrewannenberg.com/Portfolio/Garden_of_Eden/Garden_of_Eden_large/GardenOfEd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79" y="0"/>
            <a:ext cx="99247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79493" y="2514600"/>
            <a:ext cx="4282942" cy="21236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神的同在 </a:t>
            </a:r>
            <a:r>
              <a:rPr lang="zh-CN" alt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</a:t>
            </a:r>
            <a:endParaRPr lang="en-US" altLang="zh-CN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zh-CN" alt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FF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满足的</a:t>
            </a:r>
            <a:r>
              <a:rPr lang="zh-CN" alt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FF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内</a:t>
            </a:r>
            <a:r>
              <a:rPr lang="zh-CN" alt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FF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心</a:t>
            </a:r>
            <a:endParaRPr lang="en-US" altLang="zh-CN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33FF"/>
              </a:solidFill>
              <a:effectLst>
                <a:reflection blurRad="12700" stA="28000" endPos="45000" dist="10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zh-CN" alt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33FF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无缺乏的环境</a:t>
            </a:r>
            <a:endParaRPr lang="en-US" altLang="zh-CN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33FF"/>
              </a:solidFill>
              <a:effectLst>
                <a:reflection blurRad="12700" stA="28000" endPos="45000" dist="10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8327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1600200"/>
            <a:ext cx="58674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800"/>
              </a:spcAft>
            </a:pPr>
            <a:endParaRPr lang="en-US" sz="2400" b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-41820"/>
            <a:ext cx="4320413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诗篇 </a:t>
            </a:r>
            <a:r>
              <a:rPr lang="en-US" altLang="zh-CN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Psalms 37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762000"/>
            <a:ext cx="883158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又要以耶和华为乐，他就将你心里所求的赐给你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3600" b="1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当将你的事交託耶和华，并倚靠他，他就必成全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3600" b="1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他要使你的公义如光发出，使你的公平明如正午。</a:t>
            </a:r>
          </a:p>
          <a:p>
            <a:r>
              <a:rPr lang="en-US" sz="34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en-US" sz="3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Delight thyself also in the LORD; and he shall give thee the desires of thine heart</a:t>
            </a:r>
            <a:r>
              <a:rPr lang="en-US" sz="34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en-US" sz="3400" b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 </a:t>
            </a:r>
            <a:r>
              <a:rPr lang="en-US" sz="3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Commit thy way unto the LORD; trust also in him; and he shall bring </a:t>
            </a:r>
            <a:r>
              <a:rPr lang="en-US" sz="3400" b="1" i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</a:t>
            </a:r>
            <a:r>
              <a:rPr lang="en-US" sz="3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to pass</a:t>
            </a:r>
            <a:r>
              <a:rPr lang="en-US" sz="34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en-US" sz="3400" b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 </a:t>
            </a:r>
            <a:r>
              <a:rPr lang="en-US" sz="34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 he shall bring forth thy righteousness as the light, and thy judgment as the noonday.</a:t>
            </a:r>
          </a:p>
        </p:txBody>
      </p:sp>
    </p:spTree>
    <p:extLst>
      <p:ext uri="{BB962C8B-B14F-4D97-AF65-F5344CB8AC3E}">
        <p14:creationId xmlns:p14="http://schemas.microsoft.com/office/powerpoint/2010/main" val="4008205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1600200"/>
            <a:ext cx="58674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800"/>
              </a:spcAft>
            </a:pPr>
            <a:endParaRPr lang="en-US" sz="2400" b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-41820"/>
            <a:ext cx="4320413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诗篇 </a:t>
            </a:r>
            <a:r>
              <a:rPr lang="en-US" altLang="zh-CN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Psalms 37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762000"/>
            <a:ext cx="8831580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4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 </a:t>
            </a:r>
            <a:r>
              <a:rPr lang="zh-CN" altLang="en-US" sz="3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你当默然倚靠耶和华，耐性等候他；不要因那道路通达的和那恶谋成就的心怀不平。</a:t>
            </a:r>
          </a:p>
          <a:p>
            <a:r>
              <a:rPr lang="en-US" altLang="zh-CN" sz="34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 </a:t>
            </a:r>
            <a:r>
              <a:rPr lang="zh-CN" altLang="en-US" sz="3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当止住怒气，离弃忿怒；不要心怀不平，以致作恶</a:t>
            </a:r>
            <a:r>
              <a:rPr lang="zh-CN" altLang="en-US" sz="3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3400" b="1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9 </a:t>
            </a:r>
            <a:r>
              <a:rPr lang="zh-CN" altLang="en-US" sz="3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因为作恶的必被剪除；唯有等候耶和华的必承受地土。</a:t>
            </a:r>
          </a:p>
          <a:p>
            <a:r>
              <a:rPr lang="en-US" sz="28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Rest in the LORD, and wait patiently for him: fret not thyself because of him who </a:t>
            </a:r>
            <a:r>
              <a:rPr lang="en-US" sz="2800" b="1" dirty="0" err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prospereth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in his way, because of the man who </a:t>
            </a:r>
            <a:r>
              <a:rPr lang="en-US" sz="2800" b="1" dirty="0" err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bringeth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wicked devices to </a:t>
            </a:r>
            <a:r>
              <a:rPr lang="en-US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pass.</a:t>
            </a:r>
            <a:r>
              <a:rPr lang="en-US" sz="2800" b="1" i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sz="2800" b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Cease from anger, and forsake wrath: fret not thyself in any wise to do evil</a:t>
            </a:r>
            <a:r>
              <a:rPr lang="en-US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en-US" sz="2800" b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 evildoers shall be cut off: but those that wait upon the LORD, they shall inherit the earth.</a:t>
            </a:r>
          </a:p>
        </p:txBody>
      </p:sp>
    </p:spTree>
    <p:extLst>
      <p:ext uri="{BB962C8B-B14F-4D97-AF65-F5344CB8AC3E}">
        <p14:creationId xmlns:p14="http://schemas.microsoft.com/office/powerpoint/2010/main" val="1881882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1600200"/>
            <a:ext cx="58674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800"/>
              </a:spcAft>
            </a:pPr>
            <a:endParaRPr lang="en-US" sz="2400" b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-41820"/>
            <a:ext cx="4320413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诗篇 </a:t>
            </a:r>
            <a:r>
              <a:rPr lang="en-US" altLang="zh-CN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Psalms 51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762000"/>
            <a:ext cx="88315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4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3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（大卫与拔示巴同室以后，先知拿单来见他；他作这诗，交与伶长。）　神啊，求你按你的慈爱怜恤我！按你丰盛的慈悲涂抹我的过犯</a:t>
            </a:r>
            <a:r>
              <a:rPr lang="zh-CN" altLang="en-US" sz="3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r>
              <a:rPr lang="en-US" altLang="zh-CN" sz="3400" b="1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3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求你将我的罪孽洗除净尽，并洁除我的罪！</a:t>
            </a:r>
          </a:p>
          <a:p>
            <a:r>
              <a:rPr lang="en-US" sz="28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 the chief Musician, A Psalm of David, when Nathan the prophet came unto him, after he had gone in to Bathsheba. Have mercy upon me, O God, according to thy </a:t>
            </a:r>
            <a:r>
              <a:rPr lang="en-US" sz="2800" b="1" dirty="0" err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lovingkindness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according unto the multitude of thy tender mercies blot out my transgressions</a:t>
            </a:r>
            <a:r>
              <a:rPr lang="en-US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en-US" sz="2800" b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Wash me </a:t>
            </a:r>
            <a:r>
              <a:rPr lang="en-US" sz="2800" b="1" dirty="0" err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throughly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from mine iniquity, and cleanse me from my sin.</a:t>
            </a:r>
          </a:p>
        </p:txBody>
      </p:sp>
    </p:spTree>
    <p:extLst>
      <p:ext uri="{BB962C8B-B14F-4D97-AF65-F5344CB8AC3E}">
        <p14:creationId xmlns:p14="http://schemas.microsoft.com/office/powerpoint/2010/main" val="3161151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1600200"/>
            <a:ext cx="58674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800"/>
              </a:spcAft>
            </a:pPr>
            <a:endParaRPr lang="en-US" sz="2400" b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-41820"/>
            <a:ext cx="4320413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诗篇 </a:t>
            </a:r>
            <a:r>
              <a:rPr lang="en-US" altLang="zh-CN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Psalms 51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762000"/>
            <a:ext cx="883158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因为，我知道我的过犯；我的罪常在我面前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3600" b="1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我向你犯罪，惟独得罪了你；在你眼前行了这恶，以致你责备我的时候显为公义，判断我的时候显为清正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3600" b="1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我是在罪孽里生的，在我母亲怀胎的时候就有了罪。</a:t>
            </a:r>
          </a:p>
          <a:p>
            <a:r>
              <a:rPr lang="en-US" sz="28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 I acknowledge my transgressions: and my sin </a:t>
            </a:r>
            <a:r>
              <a:rPr lang="en-US" sz="2800" b="1" i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ever before </a:t>
            </a:r>
            <a:r>
              <a:rPr lang="en-US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me. </a:t>
            </a:r>
            <a:r>
              <a:rPr lang="en-US" sz="2800" b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Against thee, thee only, have I sinned, and done </a:t>
            </a:r>
            <a:r>
              <a:rPr lang="en-US" sz="2800" b="1" i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evil in thy sight: that thou </a:t>
            </a:r>
            <a:r>
              <a:rPr lang="en-US" sz="2800" b="1" dirty="0" err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mightest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be justified when thou </a:t>
            </a:r>
            <a:r>
              <a:rPr lang="en-US" sz="2800" b="1" dirty="0" err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speakest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sz="2800" b="1" i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be clear when thou </a:t>
            </a:r>
            <a:r>
              <a:rPr lang="en-US" sz="2800" b="1" dirty="0" err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judgest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r>
              <a:rPr lang="en-US" sz="28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Behold, I was </a:t>
            </a:r>
            <a:r>
              <a:rPr lang="en-US" sz="2800" b="1" dirty="0" err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shapen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in iniquity; and in sin did my mother conceive me.</a:t>
            </a:r>
          </a:p>
        </p:txBody>
      </p:sp>
    </p:spTree>
    <p:extLst>
      <p:ext uri="{BB962C8B-B14F-4D97-AF65-F5344CB8AC3E}">
        <p14:creationId xmlns:p14="http://schemas.microsoft.com/office/powerpoint/2010/main" val="1968769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1600200"/>
            <a:ext cx="58674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800"/>
              </a:spcAft>
            </a:pPr>
            <a:endParaRPr lang="en-US" sz="2400" b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-41820"/>
            <a:ext cx="4320413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诗篇 </a:t>
            </a:r>
            <a:r>
              <a:rPr lang="en-US" altLang="zh-CN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Psalms 51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762000"/>
            <a:ext cx="883158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你所喜爱的是内里诚实；你在我隐密处，必使我得智慧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3600" b="1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求你用牛膝草洁净我，我就乾净；求你洗涤我，我就比雪更白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3600" b="1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求你使我得听欢喜快乐的声音，使你所压伤的骨头可以踊跃。</a:t>
            </a:r>
          </a:p>
          <a:p>
            <a:r>
              <a:rPr lang="en-US" sz="28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Behold, thou </a:t>
            </a:r>
            <a:r>
              <a:rPr lang="en-US" sz="2800" b="1" dirty="0" err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desirest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truth in the inward parts: and in the hidden </a:t>
            </a:r>
            <a:r>
              <a:rPr lang="en-US" sz="2800" b="1" i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thou shalt make me to know wisdom. </a:t>
            </a:r>
            <a:r>
              <a:rPr lang="en-US" sz="2800" b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Purge me with hyssop, and I shall be clean: wash me, and I shall be whiter than snow</a:t>
            </a:r>
            <a:r>
              <a:rPr lang="en-US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en-US" sz="2800" b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Make me to hear joy and gladness; </a:t>
            </a:r>
            <a:r>
              <a:rPr lang="en-US" sz="2800" b="1" i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that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the bones </a:t>
            </a:r>
            <a:r>
              <a:rPr lang="en-US" sz="2800" b="1" i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which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thou hast broken may rejoice.</a:t>
            </a:r>
          </a:p>
        </p:txBody>
      </p:sp>
    </p:spTree>
    <p:extLst>
      <p:ext uri="{BB962C8B-B14F-4D97-AF65-F5344CB8AC3E}">
        <p14:creationId xmlns:p14="http://schemas.microsoft.com/office/powerpoint/2010/main" val="1274474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1600200"/>
            <a:ext cx="58674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800"/>
              </a:spcAft>
            </a:pPr>
            <a:endParaRPr lang="en-US" sz="2400" b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-41820"/>
            <a:ext cx="4320413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诗篇 </a:t>
            </a:r>
            <a:r>
              <a:rPr lang="en-US" altLang="zh-CN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Psalms 51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762000"/>
            <a:ext cx="88315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求你掩面不看我的罪，涂抹我一切的罪孽。</a:t>
            </a:r>
          </a:p>
          <a:p>
            <a:r>
              <a:rPr lang="en-US" altLang="zh-CN" sz="36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神啊，求你为我造清洁的心，使我里面重新有正直（或译：坚定）的灵。</a:t>
            </a:r>
          </a:p>
          <a:p>
            <a:r>
              <a:rPr lang="en-US" altLang="zh-CN" sz="36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不要丢弃我，使我离开你的面；不要从我收回你的圣灵。</a:t>
            </a:r>
          </a:p>
          <a:p>
            <a:r>
              <a:rPr lang="en-US" sz="28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Hide thy face from my sins, and blot out all mine iniquities</a:t>
            </a:r>
            <a:r>
              <a:rPr lang="en-US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en-US" sz="2800" b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Create in me a clean heart, O God; and renew a right spirit within me</a:t>
            </a:r>
            <a:r>
              <a:rPr lang="en-US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en-US" sz="2800" b="1" i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sz="2800" b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Cast me not away from thy presence; and take not thy holy spirit from me.</a:t>
            </a:r>
          </a:p>
        </p:txBody>
      </p:sp>
    </p:spTree>
    <p:extLst>
      <p:ext uri="{BB962C8B-B14F-4D97-AF65-F5344CB8AC3E}">
        <p14:creationId xmlns:p14="http://schemas.microsoft.com/office/powerpoint/2010/main" val="2558651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1600200"/>
            <a:ext cx="58674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800"/>
              </a:spcAft>
            </a:pPr>
            <a:endParaRPr lang="en-US" sz="2400" b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-41820"/>
            <a:ext cx="4320413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诗篇 </a:t>
            </a:r>
            <a:r>
              <a:rPr lang="en-US" altLang="zh-CN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Psalms 51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762000"/>
            <a:ext cx="883158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求你使我仍得救恩之乐，赐我乐意的灵扶持我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3600" b="1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13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我就把你的道指教有过犯的人，罪人必归顺你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3600" b="1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14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神啊，你是拯救我的　神；求你救我脱离流人血的罪！我的舌头就高声歌唱你的公义。</a:t>
            </a:r>
          </a:p>
          <a:p>
            <a:r>
              <a:rPr lang="en-US" sz="28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Restore unto me the joy of thy salvation; and uphold me </a:t>
            </a:r>
            <a:r>
              <a:rPr lang="en-US" sz="2800" b="1" i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with thy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free spirit</a:t>
            </a:r>
            <a:r>
              <a:rPr lang="en-US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en-US" sz="2800" b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 </a:t>
            </a:r>
            <a:r>
              <a:rPr lang="en-US" sz="2800" b="1" i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Then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will I teach transgressors thy ways; and sinners shall be converted unto thee. </a:t>
            </a:r>
            <a:r>
              <a:rPr lang="en-US" sz="2800" b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Deliver me from </a:t>
            </a:r>
            <a:r>
              <a:rPr lang="en-US" sz="2800" b="1" dirty="0" err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bloodguiltiness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O God, thou God of my salvation: </a:t>
            </a:r>
            <a:r>
              <a:rPr lang="en-US" sz="2800" b="1" i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my tongue shall sing aloud of thy righteousness.</a:t>
            </a:r>
          </a:p>
        </p:txBody>
      </p:sp>
    </p:spTree>
    <p:extLst>
      <p:ext uri="{BB962C8B-B14F-4D97-AF65-F5344CB8AC3E}">
        <p14:creationId xmlns:p14="http://schemas.microsoft.com/office/powerpoint/2010/main" val="2368084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69782" y="1600200"/>
            <a:ext cx="3113145" cy="4114800"/>
            <a:chOff x="2469782" y="914400"/>
            <a:chExt cx="3113145" cy="4114800"/>
          </a:xfrm>
        </p:grpSpPr>
        <p:pic>
          <p:nvPicPr>
            <p:cNvPr id="5" name="Picture 4" descr="http://2.bp.blogspot.com/-yUhWzxoH-Eg/T-s-0zEFCfI/AAAAAAAAAFo/6kUayvaHhm8/s1600/Fill_My_Heart_by_McFit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9782" y="914400"/>
              <a:ext cx="3113145" cy="411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343400" y="3962400"/>
              <a:ext cx="1127232" cy="93871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zh-CN" sz="5500" dirty="0" smtClean="0">
                  <a:solidFill>
                    <a:prstClr val="black"/>
                  </a:solidFill>
                  <a:latin typeface="Apple Boy BTN" panose="020C0904040107040205" pitchFamily="34" charset="0"/>
                </a:rPr>
                <a:t>???</a:t>
              </a:r>
              <a:endParaRPr lang="en-US" sz="5500" dirty="0">
                <a:solidFill>
                  <a:prstClr val="black"/>
                </a:solidFill>
                <a:latin typeface="Apple Boy BTN" panose="020C0904040107040205" pitchFamily="34" charset="0"/>
              </a:endParaRPr>
            </a:p>
          </p:txBody>
        </p:sp>
      </p:grpSp>
      <p:pic>
        <p:nvPicPr>
          <p:cNvPr id="7" name="Picture 4" descr="https://lh6.googleusercontent.com/-CayGjDGsRIQ/UAJW342M0tI/AAAAAAAApjw/k2-ZB61xZZk/s506/255270_360018620734584_492637738_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80"/>
          <a:stretch/>
        </p:blipFill>
        <p:spPr bwMode="auto">
          <a:xfrm>
            <a:off x="5699011" y="1524000"/>
            <a:ext cx="3303638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obviousmag.com/wp-content/uploads/2013/09/happy_kid_9-Things-You-Do-NOT-Need-to-Be-Hap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65" y="2191803"/>
            <a:ext cx="1877622" cy="232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teen_with_hole_in_the_heart.21412132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r="18000"/>
          <a:stretch/>
        </p:blipFill>
        <p:spPr bwMode="auto">
          <a:xfrm>
            <a:off x="128658" y="1943100"/>
            <a:ext cx="219456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2400" y="-41820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内心的重要性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4141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-41820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愧疚的良心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https://s3.amazonaws.com/assets.rbl.ms/132322/98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6019800" cy="570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498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600200"/>
            <a:ext cx="8458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这位神是</a:t>
            </a:r>
            <a:endParaRPr lang="en-US" altLang="zh-CN" sz="9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什么样的神？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5686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-41820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神是</a:t>
            </a:r>
            <a:r>
              <a:rPr lang="zh-CN" alt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自有永有的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2420" y="1143000"/>
            <a:ext cx="8831580" cy="4503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320"/>
              </a:lnSpc>
            </a:pPr>
            <a:r>
              <a:rPr lang="zh-CN" altLang="en-US" sz="4000" b="1" dirty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出 </a:t>
            </a:r>
            <a:r>
              <a:rPr lang="en-US" altLang="zh-CN" sz="4000" b="1" dirty="0" smtClean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3:13-14 </a:t>
            </a:r>
            <a:r>
              <a:rPr lang="zh-CN" altLang="en-US" sz="4000" b="1" dirty="0" smtClean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摩</a:t>
            </a:r>
            <a:r>
              <a:rPr lang="zh-CN" altLang="en-US" sz="4000" b="1" dirty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西对　神说：我到以色列人那里，对他们说：你们祖宗的　神打发我到你们这里来。他们若问我说：他叫甚么名字？我要对他们说甚么呢？ 神对摩西说：</a:t>
            </a: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我是自有永有</a:t>
            </a:r>
            <a:r>
              <a:rPr lang="zh-CN" alt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 （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 AM THAT I AM</a:t>
            </a:r>
            <a:r>
              <a:rPr lang="zh-CN" alt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r>
              <a:rPr lang="zh-CN" altLang="en-US" sz="4000" b="1" dirty="0" smtClean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；</a:t>
            </a:r>
            <a:r>
              <a:rPr lang="zh-CN" altLang="en-US" sz="4000" b="1" dirty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又说：你要对以色列人这样说：那自有</a:t>
            </a:r>
            <a:r>
              <a:rPr lang="zh-CN" altLang="en-US" sz="4000" b="1" dirty="0" smtClean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的（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I AM </a:t>
            </a:r>
            <a:r>
              <a:rPr lang="zh-CN" altLang="en-US" sz="4000" b="1" dirty="0" smtClean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）打</a:t>
            </a:r>
            <a:r>
              <a:rPr lang="zh-CN" altLang="en-US" sz="4000" b="1" dirty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发我到你们这里来</a:t>
            </a:r>
            <a:r>
              <a:rPr lang="zh-CN" altLang="en-US" sz="4000" b="1" dirty="0" smtClean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4000" b="1" dirty="0" smtClean="0">
              <a:solidFill>
                <a:srgbClr val="00B05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306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-41820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神就是爱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2420" y="1143000"/>
            <a:ext cx="8831580" cy="4503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320"/>
              </a:lnSpc>
            </a:pPr>
            <a:r>
              <a:rPr lang="zh-CN" altLang="en-US" sz="4000" b="1" dirty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约一 </a:t>
            </a:r>
            <a:r>
              <a:rPr lang="en-US" altLang="zh-CN" sz="4000" b="1" dirty="0" smtClean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4:16 </a:t>
            </a:r>
            <a:r>
              <a:rPr lang="zh-CN" altLang="en-US" sz="4000" b="1" dirty="0" smtClean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</a:t>
            </a:r>
            <a:r>
              <a:rPr lang="zh-CN" altLang="en-US" sz="4000" b="1" dirty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爱我们的心，我们也知道也信。</a:t>
            </a:r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神就是爱</a:t>
            </a:r>
            <a:r>
              <a:rPr lang="zh-CN" altLang="en-US" sz="4000" b="1" dirty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；住在爱里面的，就是住在神里面，神也住在他里</a:t>
            </a:r>
            <a:r>
              <a:rPr lang="zh-CN" altLang="en-US" sz="4000" b="1" dirty="0" smtClean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面。</a:t>
            </a:r>
            <a:endParaRPr lang="en-US" altLang="zh-CN" sz="4000" b="1" dirty="0" smtClean="0">
              <a:solidFill>
                <a:srgbClr val="00B05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ts val="4320"/>
              </a:lnSpc>
            </a:pPr>
            <a:endParaRPr lang="en-US" altLang="zh-CN" sz="4000" b="1" dirty="0" smtClean="0">
              <a:solidFill>
                <a:srgbClr val="00B05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ts val="4320"/>
              </a:lnSpc>
            </a:pPr>
            <a:r>
              <a:rPr lang="en-US" altLang="zh-CN" sz="4000" b="1" dirty="0" smtClean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And 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we have known and believed the love that God hath to us. 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God is love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; and he that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dwelleth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in love </a:t>
            </a:r>
            <a:r>
              <a:rPr lang="en-US" altLang="zh-CN" sz="4000" b="1" dirty="0" err="1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dwelleth</a:t>
            </a:r>
            <a:r>
              <a:rPr lang="en-US" altLang="zh-CN" sz="4000" b="1" dirty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in God, and God in him. </a:t>
            </a:r>
            <a:r>
              <a:rPr lang="zh-CN" altLang="en-US" sz="4000" b="1" dirty="0" smtClean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lang="en-US" sz="4000" b="1" dirty="0">
              <a:solidFill>
                <a:srgbClr val="00B05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722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1600200"/>
            <a:ext cx="58674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800"/>
              </a:spcAft>
            </a:pPr>
            <a:endParaRPr lang="en-US" sz="2400" b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-41820"/>
            <a:ext cx="4703532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使徒行传 </a:t>
            </a:r>
            <a:r>
              <a:rPr lang="en-US" altLang="zh-CN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Acts 17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762000"/>
            <a:ext cx="883158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创造宇宙和其中万物的神，既是天地的主，就不住人手所造的殿，</a:t>
            </a:r>
          </a:p>
          <a:p>
            <a:r>
              <a:rPr lang="en-US" altLang="zh-CN" sz="40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25 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也不用人手服事，好象缺少甚么；自己倒将生命、气息、万物，赐给万人。</a:t>
            </a:r>
          </a:p>
          <a:p>
            <a:r>
              <a:rPr lang="en-US" sz="28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God that made the world and all things therein, seeing that he is Lord of heaven and earth, </a:t>
            </a:r>
            <a:r>
              <a:rPr lang="en-US" sz="2800" b="1" dirty="0" err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dwelleth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not in temples made with hands</a:t>
            </a:r>
            <a:r>
              <a:rPr lang="en-US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; </a:t>
            </a:r>
            <a:r>
              <a:rPr lang="en-US" sz="2800" b="1" baseline="30000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 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Neither is worshipped with men's hands, as though he needed any thing, seeing he </a:t>
            </a:r>
            <a:r>
              <a:rPr lang="en-US" sz="2800" b="1" dirty="0" err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giveth</a:t>
            </a:r>
            <a:r>
              <a:rPr 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to all life, and breath, and all things;</a:t>
            </a:r>
          </a:p>
        </p:txBody>
      </p:sp>
    </p:spTree>
    <p:extLst>
      <p:ext uri="{BB962C8B-B14F-4D97-AF65-F5344CB8AC3E}">
        <p14:creationId xmlns:p14="http://schemas.microsoft.com/office/powerpoint/2010/main" val="3798799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1600200"/>
            <a:ext cx="5867400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800"/>
              </a:spcAft>
            </a:pPr>
            <a:endParaRPr lang="en-US" sz="2400" b="1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6200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16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我亲爱的弟兄们，不要看错了。</a:t>
            </a:r>
          </a:p>
          <a:p>
            <a:r>
              <a:rPr lang="en-US" altLang="zh-CN" sz="36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17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各样美善的恩赐和各样全备的赏赐都是从上头来的，从众光之父那里降下来的；在他并没有改变，也没有转动的影儿。</a:t>
            </a:r>
          </a:p>
          <a:p>
            <a:r>
              <a:rPr lang="en-US" sz="36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 </a:t>
            </a:r>
            <a:r>
              <a:rPr 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 not err, my beloved brethren.</a:t>
            </a:r>
          </a:p>
          <a:p>
            <a:r>
              <a:rPr lang="en-US" sz="3600" b="1" baseline="3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 </a:t>
            </a:r>
            <a:r>
              <a:rPr lang="en-US" sz="3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Every good gift and every perfect gift is from above, and cometh down from the Father of lights, with whom is no variableness, neither shadow of turning.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-41820"/>
            <a:ext cx="4309000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雅各书 </a:t>
            </a:r>
            <a:r>
              <a:rPr lang="en-US" altLang="zh-CN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James 1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825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1354</Words>
  <Application>Microsoft Macintosh PowerPoint</Application>
  <PresentationFormat>On-screen Show (4:3)</PresentationFormat>
  <Paragraphs>78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Dean Lin</cp:lastModifiedBy>
  <cp:revision>92</cp:revision>
  <dcterms:created xsi:type="dcterms:W3CDTF">2012-03-04T20:46:38Z</dcterms:created>
  <dcterms:modified xsi:type="dcterms:W3CDTF">2014-07-06T19:03:28Z</dcterms:modified>
</cp:coreProperties>
</file>