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47"/>
  </p:notesMasterIdLst>
  <p:sldIdLst>
    <p:sldId id="256" r:id="rId5"/>
    <p:sldId id="307" r:id="rId6"/>
    <p:sldId id="305" r:id="rId7"/>
    <p:sldId id="315" r:id="rId8"/>
    <p:sldId id="343" r:id="rId9"/>
    <p:sldId id="347" r:id="rId10"/>
    <p:sldId id="304" r:id="rId11"/>
    <p:sldId id="311" r:id="rId12"/>
    <p:sldId id="313" r:id="rId13"/>
    <p:sldId id="360" r:id="rId14"/>
    <p:sldId id="362" r:id="rId15"/>
    <p:sldId id="316" r:id="rId16"/>
    <p:sldId id="348" r:id="rId17"/>
    <p:sldId id="322" r:id="rId18"/>
    <p:sldId id="323" r:id="rId19"/>
    <p:sldId id="324" r:id="rId20"/>
    <p:sldId id="325" r:id="rId21"/>
    <p:sldId id="326" r:id="rId22"/>
    <p:sldId id="327" r:id="rId23"/>
    <p:sldId id="321" r:id="rId24"/>
    <p:sldId id="349" r:id="rId25"/>
    <p:sldId id="350" r:id="rId26"/>
    <p:sldId id="345" r:id="rId27"/>
    <p:sldId id="317" r:id="rId28"/>
    <p:sldId id="369" r:id="rId29"/>
    <p:sldId id="320" r:id="rId30"/>
    <p:sldId id="319" r:id="rId31"/>
    <p:sldId id="318" r:id="rId32"/>
    <p:sldId id="336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51" r:id="rId41"/>
    <p:sldId id="346" r:id="rId42"/>
    <p:sldId id="367" r:id="rId43"/>
    <p:sldId id="352" r:id="rId44"/>
    <p:sldId id="366" r:id="rId45"/>
    <p:sldId id="35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728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9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D5792-3764-4A0F-81AC-5F24978AC530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73A81-7073-4639-94D6-415F0C75C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6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4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3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59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02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8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8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77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24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60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40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8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16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44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46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6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4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8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2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14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87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42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66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3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55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4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9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35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01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10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2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6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4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ot4tq.blu.livefilestore.com/y1mFIu4G3HrRDp4zf7DKe9KPANaMxPeBUNLiAUuxHk7z4I7aNR85du7bv1Z7D_y_wuPgjNeLo2Gcv31xtM4c3d6FOb-4mTehi-SfRrlja4BTfyisGqlD3ZOh_uyZQH5HKvBncyFul90yyHq_C_G029QvQ/the-creation-of-adam1.jpg?download&amp;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4685"/>
            <a:ext cx="10197921" cy="78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060" y="457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到神面前来</a:t>
            </a:r>
            <a:endParaRPr lang="en-US" altLang="zh-CN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1143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私欲 （情欲）</a:t>
            </a:r>
            <a:endParaRPr lang="en-US" altLang="zh-CN" sz="4800" b="1" dirty="0">
              <a:solidFill>
                <a:srgbClr val="FF000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r>
              <a:rPr lang="en-US" altLang="zh-CN" sz="48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lust(s)</a:t>
            </a:r>
          </a:p>
          <a:p>
            <a:r>
              <a:rPr lang="en-US" altLang="zh-CN" sz="48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a longing, especially for what is forbidden </a:t>
            </a:r>
            <a:r>
              <a:rPr lang="zh-CN" altLang="en-US" sz="48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（</a:t>
            </a:r>
            <a:r>
              <a:rPr lang="en-US" altLang="zh-CN" sz="48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Strong’s Dictionary)</a:t>
            </a:r>
          </a:p>
          <a:p>
            <a:r>
              <a:rPr lang="en-US" altLang="zh-CN" sz="48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= </a:t>
            </a:r>
            <a:r>
              <a:rPr lang="zh-CN" altLang="en-US" sz="4600" b="1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（对被禁止的东西的一个）渴求</a:t>
            </a:r>
          </a:p>
        </p:txBody>
      </p:sp>
    </p:spTree>
    <p:extLst>
      <p:ext uri="{BB962C8B-B14F-4D97-AF65-F5344CB8AC3E}">
        <p14:creationId xmlns:p14="http://schemas.microsoft.com/office/powerpoint/2010/main" val="8897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8686800" cy="4678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私欲（</a:t>
            </a:r>
            <a:r>
              <a:rPr lang="en-US" altLang="zh-CN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lust</a:t>
            </a:r>
            <a:r>
              <a:rPr lang="zh-CN" altLang="en-US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rPr>
              <a:t>）：</a:t>
            </a:r>
            <a:endParaRPr lang="en-US" altLang="zh-CN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7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微软雅黑" pitchFamily="34" charset="-122"/>
                <a:ea typeface="微软雅黑" pitchFamily="34" charset="-122"/>
              </a:rPr>
              <a:t>因相</a:t>
            </a:r>
            <a:r>
              <a:rPr lang="zh-CN" alt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微软雅黑" pitchFamily="34" charset="-122"/>
                <a:ea typeface="微软雅黑" pitchFamily="34" charset="-122"/>
              </a:rPr>
              <a:t>信</a:t>
            </a:r>
            <a:r>
              <a:rPr lang="zh-CN" alt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微软雅黑" pitchFamily="34" charset="-122"/>
                <a:ea typeface="微软雅黑" pitchFamily="34" charset="-122"/>
              </a:rPr>
              <a:t>（内心里看）</a:t>
            </a:r>
            <a:endParaRPr lang="en-US" altLang="zh-CN" sz="7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7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zh-CN" altLang="en-US" sz="7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微软雅黑" pitchFamily="34" charset="-122"/>
                <a:ea typeface="微软雅黑" pitchFamily="34" charset="-122"/>
              </a:rPr>
              <a:t>己缺乏</a:t>
            </a:r>
            <a:endParaRPr lang="en-US" altLang="zh-CN" sz="7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7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微软雅黑" pitchFamily="34" charset="-122"/>
                <a:ea typeface="微软雅黑" pitchFamily="34" charset="-122"/>
              </a:rPr>
              <a:t>而产生的渴求</a:t>
            </a:r>
            <a:endParaRPr lang="en-US" sz="7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31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我们是如何与神隔绝的？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6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981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圣经怎么说？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1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2918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以赛亚书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Isaiah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59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耶和华的膀臂并非缩短，不能拯救，耳朵并非发沉，不能听见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但你们的罪孽使你们与　神隔绝；你们的罪恶使他掩面不听你们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因你们的手被血沾染，你们的指头被罪孽沾污，你们的嘴唇说谎言，你们的舌头出恶语。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Behold, the LORD'S hand is not shortened, that it cannot save; neither his ear heavy, that it cannot hear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your iniquities have separated between you and your God, and your sins have hid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face from you, that he will not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hear.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your hands are defiled with blood, and your fingers with iniquity; your lips have spoken lies, your tongue hath muttered perverseness.</a:t>
            </a:r>
          </a:p>
        </p:txBody>
      </p:sp>
    </p:spTree>
    <p:extLst>
      <p:ext uri="{BB962C8B-B14F-4D97-AF65-F5344CB8AC3E}">
        <p14:creationId xmlns:p14="http://schemas.microsoft.com/office/powerpoint/2010/main" val="4177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2918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以赛亚书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Isaiah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59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无一人按公义告状，无一人凭诚实辨白；都倚靠虚妄，说谎言。所怀的是毒害；所生的是罪孽。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他们菢毒蛇蛋，结蜘蛛网；人吃这蛋必死。这蛋被踏，必出蝮蛇。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None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calleth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justice, nor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any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pleadeth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truth: they trust in vanity, and speak lies; they conceive mischief, and bring forth iniquity.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They hatch cockatrice' eggs, and weave the spider's web: he that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eateth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their eggs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that which is crushed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breaketh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out into a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viper.</a:t>
            </a:r>
            <a:endParaRPr lang="en-US" sz="2800" b="1" i="1" baseline="30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8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2918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以赛亚书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Isaiah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59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所结的网不能成为衣服；所做的也不能遮盖自己。他们的行为都是罪孽；手所做的都是强暴。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他们的脚奔跑行恶；他们急速流无辜人的血；意念都是罪孽，所经过的路都荒凉毁灭。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Their webs shall not become garments, neither shall they cover themselves with their works: their works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works of iniquity, and the act of violence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their hands.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Their feet run to evil, and they make haste to shed innocent blood: their thoughts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thoughts of iniquity; wasting and destruction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their paths.</a:t>
            </a:r>
          </a:p>
        </p:txBody>
      </p:sp>
    </p:spTree>
    <p:extLst>
      <p:ext uri="{BB962C8B-B14F-4D97-AF65-F5344CB8AC3E}">
        <p14:creationId xmlns:p14="http://schemas.microsoft.com/office/powerpoint/2010/main" val="32768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2918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以赛亚书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Isaiah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59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平安的路，他们不知道；所行的事没有公平。他们为自己修弯曲的路；凡行此路的都不知道平安。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因此，公平离我们远，公义追不上我们。我们指望光亮，却是黑暗，指望光明，却行幽暗。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way of peace they know not; and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 judgment in their goings: they have made them crooked paths: whosoever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therein shall not know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peace. </a:t>
            </a:r>
            <a:endParaRPr 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Therefore is judgment far from us, neither doth justice overtake us: we wait for light, but behold obscurity; for brightness,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we walk in darkness.</a:t>
            </a:r>
          </a:p>
        </p:txBody>
      </p:sp>
    </p:spTree>
    <p:extLst>
      <p:ext uri="{BB962C8B-B14F-4D97-AF65-F5344CB8AC3E}">
        <p14:creationId xmlns:p14="http://schemas.microsoft.com/office/powerpoint/2010/main" val="8470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2918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以赛亚书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Isaiah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59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我们摸索墙壁，好象瞎子；我们摸索，如同无目之人。我们晌午绊脚，如在黄昏一样；我们在肥壮人中，象死人一般。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我们咆哮如熊，哀鸣如鸽；指望公平，却是没有；指望救恩，却远离我们。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grope for the wall like the blind, and we grope as if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 eyes: we stumble at noonday as in the night;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desolate places as dead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men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roar all like bears, and mourn sore like doves: we look for judgment, but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none; for salvation,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it is far off from us.</a:t>
            </a:r>
          </a:p>
        </p:txBody>
      </p:sp>
    </p:spTree>
    <p:extLst>
      <p:ext uri="{BB962C8B-B14F-4D97-AF65-F5344CB8AC3E}">
        <p14:creationId xmlns:p14="http://schemas.microsoft.com/office/powerpoint/2010/main" val="233208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2918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以赛亚书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Isaiah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59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我们的过犯在你面前增多，罪恶作见證告我们；过犯与我们同在。至于我们的罪孽，我们都知道：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就是悖逆、不认识耶和华，转去不跟从我们的　神，说欺压和叛逆的话，心怀谎言，随即说出。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our transgressions are multiplied before thee, and our sins testify against us: for our transgressions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with us; and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 for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our iniquities, we know them;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transgressing and lying against the LORD, and departing away from our God, speaking oppression and revolt, conceiving and uttering from the heart words of falsehood.</a:t>
            </a:r>
          </a:p>
        </p:txBody>
      </p:sp>
    </p:spTree>
    <p:extLst>
      <p:ext uri="{BB962C8B-B14F-4D97-AF65-F5344CB8AC3E}">
        <p14:creationId xmlns:p14="http://schemas.microsoft.com/office/powerpoint/2010/main" val="37090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人（我）的問題？</a:t>
            </a:r>
            <a:endParaRPr lang="en-US" sz="8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44316"/>
            <a:ext cx="4359796" cy="449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One of the most interesting stories in the Bible is the story of David and Goli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316"/>
            <a:ext cx="336804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81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再仔细读一读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72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529183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以赛亚书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Isaiah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59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我们的过犯在你面前增多，罪恶作见證告我们；过犯与我们同在。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至于我们的罪孽，我们都知道：</a:t>
            </a:r>
          </a:p>
          <a:p>
            <a:r>
              <a:rPr lang="en-US" altLang="zh-CN" sz="32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就是悖逆、不认识耶和华，转去不跟从我们的　神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，说欺压和叛逆的话，心怀谎言，随即说出。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our transgressions are multiplied before thee, and our sins testify against us: for our transgressions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with us; and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 for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our iniquities, we know them;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transgressing and lying against the LORD, and departing away from our God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speaking oppression and revolt, conceiving and uttering from the heart words of falsehood.</a:t>
            </a:r>
          </a:p>
        </p:txBody>
      </p:sp>
    </p:spTree>
    <p:extLst>
      <p:ext uri="{BB962C8B-B14F-4D97-AF65-F5344CB8AC3E}">
        <p14:creationId xmlns:p14="http://schemas.microsoft.com/office/powerpoint/2010/main" val="12957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人什么时候</a:t>
            </a:r>
            <a:endParaRPr lang="en-US" altLang="zh-CN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离开</a:t>
            </a:r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神的？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5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2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神将那人安置在伊甸园，使他修理，看守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神吩咐他说：园中各样树上的果子，你可以随意吃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只是分别善恶树上的果子，你不可吃，因为你吃的日子必定死！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God took the man, and put him into the garden of Eden to dress it and to keep it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sz="2800" b="1" i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God commanded the man, saying, Of every tree of the garden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mayest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freely eat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sz="2800" b="1" i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2800" b="1" i="1" baseline="30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of the tree of the knowledge of good and evil, thou shalt not eat of it: for in the day that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eatest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thereof thou shalt surely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die.</a:t>
            </a:r>
            <a:endParaRPr 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65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3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518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神知道，你们吃的日子眼睛就明亮了，你们便如神能知道善恶。</a:t>
            </a: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serpent said unto the woman, Ye shall not surely die: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God doth know that in the day ye eat thereof, then your eyes shall be opened, and ye shall be as gods, knowing good and evil. </a:t>
            </a:r>
          </a:p>
        </p:txBody>
      </p:sp>
      <p:pic>
        <p:nvPicPr>
          <p:cNvPr id="6" name="Picture 2" descr="http://www.fuyinchina.com/pics/01/02/b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33594"/>
            <a:ext cx="35052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3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3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又对亚当说：你既听从妻子的话，吃了我所吩咐你不可吃的那树上的果子，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地必为你的缘故受咒诅；你必终身劳苦纔能从地里得吃的。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地必给你长出荆棘和蒺藜来；你也要吃田间的菜蔬。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unto Adam he said, Because thou hast hearkened unto the voice of thy wife, and hast eaten of the tree, of which I commanded thee, saying, Thou shalt not eat of it: 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cursed </a:t>
            </a:r>
            <a:r>
              <a:rPr lang="en-US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ground for thy sake; in sorrow shalt thou eat </a:t>
            </a:r>
            <a:r>
              <a:rPr lang="en-US" sz="2800" b="1" i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it all the days of thy life;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Thorns also and thistles shall it bring forth to thee; and thou shalt eat the herb of the field;</a:t>
            </a:r>
          </a:p>
        </p:txBody>
      </p:sp>
    </p:spTree>
    <p:extLst>
      <p:ext uri="{BB962C8B-B14F-4D97-AF65-F5344CB8AC3E}">
        <p14:creationId xmlns:p14="http://schemas.microsoft.com/office/powerpoint/2010/main" val="22049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3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你必汗流满面纔得糊口，直到你归了土，因为你是从土而出的。你本是尘土，仍要归于尘土。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亚当给他妻子起名叫夏娃，因为他是众生之母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神为亚当和他妻子用皮子作衣服给他们穿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sweat of thy face shalt thou eat bread, till thou return unto the ground; for out of it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thou taken: for dust thou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unto dust shalt thou return. 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Adam called his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wife‘s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 Eve; because she was the mother of all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living.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Unto Adam also and to his wife did the LORD God make coats of skins, and clothed them. </a:t>
            </a:r>
          </a:p>
        </p:txBody>
      </p:sp>
    </p:spTree>
    <p:extLst>
      <p:ext uri="{BB962C8B-B14F-4D97-AF65-F5344CB8AC3E}">
        <p14:creationId xmlns:p14="http://schemas.microsoft.com/office/powerpoint/2010/main" val="15361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3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神说：那人已经与我们相似，能知道善恶；现在恐怕他伸手又摘生命树的果子吃，就永远活着。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　神便打发他出伊甸园去，耕种他所自出之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土。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God said, Behold, the man is become as one of us, to know good and evil: and now, lest he put forth his hand, and take also of the tree of life, and eat, and live for ever: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Therefore the LORD God sent him forth from the garden of Eden, to till the ground from whence he was taken.</a:t>
            </a:r>
          </a:p>
        </p:txBody>
      </p:sp>
    </p:spTree>
    <p:extLst>
      <p:ext uri="{BB962C8B-B14F-4D97-AF65-F5344CB8AC3E}">
        <p14:creationId xmlns:p14="http://schemas.microsoft.com/office/powerpoint/2010/main" val="19956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3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434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于是把他赶出去了；又在伊甸园的东边安设基路伯和四面转动发火焰的剑，要把守生命树的道路。</a:t>
            </a: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he drove out the man; and he placed at the east of the garden of Eden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Cherubims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a flaming sword which turned every way, to keep the way of the tree of life.</a:t>
            </a:r>
          </a:p>
        </p:txBody>
      </p:sp>
      <p:pic>
        <p:nvPicPr>
          <p:cNvPr id="1026" name="Picture 2" descr="http://www.restorationministries.org/HtmlFiles/HTMLLifebytes/images/62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97" y="1622738"/>
            <a:ext cx="45434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是不是神不能与罪人打交道？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75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更深的问题</a:t>
            </a:r>
            <a:endParaRPr lang="en-US" altLang="zh-CN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是什么？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58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有一日，那人和他妻子夏娃同房，夏娃就怀孕，生了该隐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就是得的意思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，便说：耶和华使我得了一个男子。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又生了该隐的兄弟亚伯。亚伯是牧羊的；该隐是种地的。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Adam knew Eve his wife; and she conceived, and bare Cain, and said, I have gotten a man from the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LORD.</a:t>
            </a:r>
            <a:endParaRPr lang="en-US" sz="2800" b="1" i="1" baseline="30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she again bare his brother Abel. And Abel was a keeper of sheep, but Cain was a tiller of the ground.</a:t>
            </a:r>
          </a:p>
        </p:txBody>
      </p:sp>
    </p:spTree>
    <p:extLst>
      <p:ext uri="{BB962C8B-B14F-4D97-AF65-F5344CB8AC3E}">
        <p14:creationId xmlns:p14="http://schemas.microsoft.com/office/powerpoint/2010/main" val="465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有一日，该隐拿地里的出产为供物献给耶和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华。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亚伯也将他羊群中头生的和羊的脂油献上。耶和华看中了亚伯和他的供物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只是看不中该隐和他的供物。该隐就大大的发怒，变了脸色。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in process of time it came to pass, that Cain brought of the fruit of the ground an offering unto the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LORD.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Abel, he also brought of the firstlings of his flock and of the fat thereof. And the LORD had respect unto Abel and to his offering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sz="2800" b="1" i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unto Cain and to his offering he had not respect. And Cain was very wroth, and his countenance fell.</a:t>
            </a:r>
          </a:p>
        </p:txBody>
      </p:sp>
    </p:spTree>
    <p:extLst>
      <p:ext uri="{BB962C8B-B14F-4D97-AF65-F5344CB8AC3E}">
        <p14:creationId xmlns:p14="http://schemas.microsoft.com/office/powerpoint/2010/main" val="2209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6019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耶和华对该隐说：你为甚么发怒呢？你为甚么变了脸色呢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你若行得好，岂不蒙悦纳？你若行得不好，罪就伏在门前。它必恋慕你，你却要制伏它。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said unto Cain, Why art thou wroth? and why is thy countenance fallen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well, shalt thou not be accepted? and if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not well, sin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 the door. And unto thee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shall be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his desire, and thou shalt rule over him.</a:t>
            </a:r>
          </a:p>
        </p:txBody>
      </p:sp>
      <p:pic>
        <p:nvPicPr>
          <p:cNvPr id="2050" name="Picture 2" descr="http://www.live4god.org/Cain_and_Abel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311581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8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6477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该隐与他兄弟亚伯说话；二人正在田间。该隐起来打他兄弟亚伯，把他杀了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耶和华对该隐说：你兄弟亚伯在那里？他说：我不知道！我岂是看守我兄弟的么？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Cain talked with Abel his brother: and it came to pass, when they were in the field, that Cain rose up against Abel his brother, and slew him.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said unto Cain, Where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Abel thy brother? And he said, I know not: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 my brother's keeper?</a:t>
            </a:r>
          </a:p>
        </p:txBody>
      </p:sp>
      <p:pic>
        <p:nvPicPr>
          <p:cNvPr id="4098" name="Picture 2" descr="https://encrypted-tbn0.gstatic.com/images?q=tbn:ANd9GcQEfz5aW1HYrJWjdYMY_H-FwhE8lAVgAUTgUz4QfX3jgGX0FNh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46"/>
          <a:stretch/>
        </p:blipFill>
        <p:spPr bwMode="auto">
          <a:xfrm>
            <a:off x="6629400" y="1371600"/>
            <a:ext cx="2209800" cy="431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耶和华说：你作了甚么事呢？你兄弟的血有声音从地里向我哀告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地开了口，从你手里接受你兄弟的血。现在你必从这地受咒诅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你种地，地不再给你效力；你必流离飘蕩在地上。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he said, What hast thou done? the voice of thy brother's blood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crieth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unto me from the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ground.</a:t>
            </a:r>
            <a:r>
              <a:rPr lang="en-US" sz="28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now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thou cursed from the earth, which hath opened her mouth to receive thy brother's blood from thy hand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When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tillest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ground, it shall not henceforth yield unto thee her strength; a fugitive and a vagabond shalt thou be in the earth.</a:t>
            </a:r>
          </a:p>
        </p:txBody>
      </p:sp>
    </p:spTree>
    <p:extLst>
      <p:ext uri="{BB962C8B-B14F-4D97-AF65-F5344CB8AC3E}">
        <p14:creationId xmlns:p14="http://schemas.microsoft.com/office/powerpoint/2010/main" val="11755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该隐对耶和华说：我的刑罚太重，过于我所能当的。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你如今赶逐我离开这地，以致不见你面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；我必流离飘蕩在地上，凡遇见我的必杀我。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Cain said unto the LORD, My punishment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greater than I can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bear.</a:t>
            </a:r>
            <a:endParaRPr lang="en-US" sz="2800" b="1" i="1" baseline="30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Behold, thou hast driven me out this day from the face of the earth; and from thy face shall I be hid; and I shall be a fugitive and a vagabond in the earth; and it shall come to pass,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every one that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findeth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 shall slay me.</a:t>
            </a:r>
          </a:p>
        </p:txBody>
      </p:sp>
    </p:spTree>
    <p:extLst>
      <p:ext uri="{BB962C8B-B14F-4D97-AF65-F5344CB8AC3E}">
        <p14:creationId xmlns:p14="http://schemas.microsoft.com/office/powerpoint/2010/main" val="40400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90871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创世纪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Genesis 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耶和华对他说：凡杀该隐的，必遭报七倍。耶和华就给该隐立一个记号，免得人遇见他就杀他。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于是该隐离开耶和华的面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，去住在伊甸东边挪得之地。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 LORD said unto him, Therefore whosoever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slayeth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Cain, vengeance shall be taken on him sevenfold. And the LORD set a mark upon Cain, lest any finding him should kill him. 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Cain went out from the presence of the LORD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and dwelt in the land of Nod, on the east of Eden.</a:t>
            </a:r>
          </a:p>
        </p:txBody>
      </p:sp>
    </p:spTree>
    <p:extLst>
      <p:ext uri="{BB962C8B-B14F-4D97-AF65-F5344CB8AC3E}">
        <p14:creationId xmlns:p14="http://schemas.microsoft.com/office/powerpoint/2010/main" val="418384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这和我们今天有什么关系？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9" y="0"/>
            <a:ext cx="9924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9493" y="2514600"/>
            <a:ext cx="428294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神的同在 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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满足的</a:t>
            </a:r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无缺乏的环境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9782" y="1600200"/>
            <a:ext cx="3113145" cy="4114800"/>
            <a:chOff x="2469782" y="914400"/>
            <a:chExt cx="3113145" cy="4114800"/>
          </a:xfrm>
        </p:grpSpPr>
        <p:pic>
          <p:nvPicPr>
            <p:cNvPr id="5" name="Picture 4" descr="http://2.bp.blogspot.com/-yUhWzxoH-Eg/T-s-0zEFCfI/AAAAAAAAAFo/6kUayvaHhm8/s1600/Fill_My_Heart_by_McFi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82" y="914400"/>
              <a:ext cx="311314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43400" y="3962400"/>
              <a:ext cx="1127232" cy="938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5500" dirty="0" smtClean="0">
                  <a:solidFill>
                    <a:prstClr val="black"/>
                  </a:solidFill>
                  <a:latin typeface="Apple Boy BTN" panose="020C0904040107040205" pitchFamily="34" charset="0"/>
                </a:rPr>
                <a:t>???</a:t>
              </a:r>
              <a:endParaRPr lang="en-US" sz="5500" dirty="0">
                <a:solidFill>
                  <a:prstClr val="black"/>
                </a:solidFill>
                <a:latin typeface="Apple Boy BTN" panose="020C0904040107040205" pitchFamily="34" charset="0"/>
              </a:endParaRPr>
            </a:p>
          </p:txBody>
        </p:sp>
      </p:grpSp>
      <p:pic>
        <p:nvPicPr>
          <p:cNvPr id="7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5699011" y="1524000"/>
            <a:ext cx="33036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bviousmag.com/wp-content/uploads/2013/09/happy_kid_9-Things-You-Do-NOT-Need-to-Be-Hap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" y="2191803"/>
            <a:ext cx="1877622" cy="23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en_with_hole_in_the_heart.2141213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 bwMode="auto">
          <a:xfrm>
            <a:off x="128658" y="1943100"/>
            <a:ext cx="2194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-4182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内心的重要性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40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609333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以弗所书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Ephesians 4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所以我说，且在主里确实的说，你们行事不要再象外邦人存虚妄的心行事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他们心地昏昧，与神所赐的生命隔绝了，都因自己无知，心里刚硬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良心既然丧尽，就放纵私慾，贪行种种的污秽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 say therefore, and testify in the Lord, that ye henceforth walk not as other Gentiles walk, in the vanity of their mind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the understanding darkened, being alienated from the life of God through the ignorance that is in them, because of the blindness of their heart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sz="2800" b="1" i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being past feeling have given themselves over unto lasciviousness, to work all uncleanness with greediness.</a:t>
            </a:r>
          </a:p>
        </p:txBody>
      </p:sp>
    </p:spTree>
    <p:extLst>
      <p:ext uri="{BB962C8B-B14F-4D97-AF65-F5344CB8AC3E}">
        <p14:creationId xmlns:p14="http://schemas.microsoft.com/office/powerpoint/2010/main" val="1047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谁能登耶和华的山？谁能站在他的圣所？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就是手洁心清、不向虚妄、起誓不怀诡诈的人。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他必蒙耶和华赐福，又蒙救他的　神使他成义。</a:t>
            </a:r>
          </a:p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这是寻求耶和华的族类，是寻求你面的雅各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shall ascend into the hill of the LORD? or who shall stand in his holy place?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that hath clean hands, and a pure heart; who hath not lifted up his soul unto vanity, nor sworn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deceitfully.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shall receive the blessing from the LORD, and righteousness from the God of his salvation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generation of them that seek him, that seek thy face, O Jacob.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24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3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-4182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愧疚的良心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s3.amazonaws.com/assets.rbl.ms/132322/98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019800" cy="57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亲爱的弟兄阿，我们的心若不责备我们，就可以向神坦然无惧了。</a:t>
            </a:r>
          </a:p>
          <a:p>
            <a:r>
              <a:rPr lang="en-US" altLang="zh-CN" sz="3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并且我们一切所求的，就从他得着；因为我们遵守他的命令，行他所喜悦的事。</a:t>
            </a:r>
          </a:p>
          <a:p>
            <a:r>
              <a:rPr lang="en-US" sz="34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en-US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Beloved, if our heart condemn us not, </a:t>
            </a:r>
            <a:r>
              <a:rPr lang="en-US" sz="34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then</a:t>
            </a:r>
            <a:r>
              <a:rPr lang="en-US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have we confidence toward God.</a:t>
            </a:r>
          </a:p>
          <a:p>
            <a:r>
              <a:rPr lang="en-US" sz="34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en-US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whatsoever we ask, we receive of him, because we keep his commandments, and do those things that are pleasing in his sight.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500810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约翰一书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 John 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6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38200" y="224642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内心的重要性</a:t>
            </a:r>
            <a:endParaRPr lang="en-US" sz="8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828800"/>
            <a:ext cx="3113145" cy="4114800"/>
            <a:chOff x="2469782" y="914400"/>
            <a:chExt cx="3113145" cy="4114800"/>
          </a:xfrm>
        </p:grpSpPr>
        <p:pic>
          <p:nvPicPr>
            <p:cNvPr id="5" name="Picture 4" descr="http://2.bp.blogspot.com/-yUhWzxoH-Eg/T-s-0zEFCfI/AAAAAAAAAFo/6kUayvaHhm8/s1600/Fill_My_Heart_by_McF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82" y="914400"/>
              <a:ext cx="311314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43400" y="3962400"/>
              <a:ext cx="1127232" cy="938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5500" dirty="0" smtClean="0">
                  <a:solidFill>
                    <a:prstClr val="black"/>
                  </a:solidFill>
                  <a:latin typeface="Apple Boy BTN" panose="020C0904040107040205" pitchFamily="34" charset="0"/>
                </a:rPr>
                <a:t>???</a:t>
              </a:r>
              <a:endParaRPr lang="en-US" sz="5500" dirty="0">
                <a:solidFill>
                  <a:prstClr val="black"/>
                </a:solidFill>
                <a:latin typeface="Apple Boy BTN" panose="020C0904040107040205" pitchFamily="34" charset="0"/>
              </a:endParaRPr>
            </a:p>
          </p:txBody>
        </p:sp>
      </p:grpSp>
      <p:pic>
        <p:nvPicPr>
          <p:cNvPr id="7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3886200" y="1509981"/>
            <a:ext cx="3904056" cy="504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8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609333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以弗所书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Ephesians 4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所以我说，且在主里确实的说，你们行事不要再象外邦人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存虚妄的心行事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他们心地昏昧，与神所赐的生命隔绝了，都因自己无知，心里刚硬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良心既然丧尽，就放纵私慾，贪行种种的污秽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 say therefore, and testify in the Lord, that ye henceforth walk not as other Gentiles walk, 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vanity of their </a:t>
            </a:r>
            <a:r>
              <a:rPr 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mind (nous), </a:t>
            </a:r>
            <a:r>
              <a:rPr lang="en-US" sz="2800" b="1" baseline="30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Having the understanding </a:t>
            </a:r>
            <a:r>
              <a:rPr 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dianoia</a:t>
            </a:r>
            <a:r>
              <a:rPr 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darkened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being alienated from the life of God through the ignorance that is in them, because of the blindness of their heart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en-US" sz="2800" b="1" i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being past feeling have given themselves over unto lasciviousness, to work all uncleanness with greediness.</a:t>
            </a:r>
          </a:p>
        </p:txBody>
      </p:sp>
    </p:spTree>
    <p:extLst>
      <p:ext uri="{BB962C8B-B14F-4D97-AF65-F5344CB8AC3E}">
        <p14:creationId xmlns:p14="http://schemas.microsoft.com/office/powerpoint/2010/main" val="41699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自从造天地以来，神的永能和神性是明明可知的，虽是眼不能见，但藉着所造之物就可以晓得，叫人无可推诿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因为，他们虽然知道神，却不当作神荣耀他，也不感谢他。他们的思念变为虚妄，无知的心就昏暗了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sz="27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the invisible things of him from the creation of the world are clearly seen, being understood by the things that are made, </a:t>
            </a:r>
            <a:r>
              <a:rPr lang="en-US" sz="27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his eternal power and Godhead; so that they are without </a:t>
            </a:r>
            <a:r>
              <a:rPr 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excuse:</a:t>
            </a:r>
            <a:r>
              <a:rPr lang="en-US" sz="27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7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Because that, when they knew God, they glorified </a:t>
            </a:r>
            <a:r>
              <a:rPr lang="en-US" sz="27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him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not as God, neither were thankful; but became vain in their </a:t>
            </a:r>
            <a:r>
              <a:rPr 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imaginations (reasoning), </a:t>
            </a:r>
            <a:r>
              <a:rPr lang="en-US" sz="27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their foolish heart was darkened</a:t>
            </a:r>
            <a:r>
              <a:rPr lang="en-US" sz="27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sz="27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575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自称为聪明，反成了愚拙，</a:t>
            </a:r>
          </a:p>
          <a:p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将不能朽坏之神的荣耀变为偶象，彷彿必朽坏的人和飞禽、走兽、昆虫的样式。</a:t>
            </a: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Professing themselves to be wise, they became fools,</a:t>
            </a:r>
          </a:p>
          <a:p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changed the glory of the </a:t>
            </a:r>
            <a:r>
              <a:rPr lang="en-US" sz="2800" b="1" dirty="0" err="1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uncorruptible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God into an image made like to corruptible man, and to birds, and </a:t>
            </a:r>
            <a:r>
              <a:rPr lang="en-US" sz="2800" b="1" dirty="0" err="1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fourfooted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beasts, and creeping things.</a:t>
            </a:r>
            <a:endParaRPr lang="en-US" sz="28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83555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罗马</a:t>
            </a:r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Romans 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所以，神任凭他们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逞着心里的情慾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行污秽的事，以致彼此玷辱自己的身体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2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他们将神的真实变为虚谎，去敬拜事奉受造之物，不敬奉那造物的主；主乃是可称颂的，直到永远。阿们！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Wherefore God also gave them up to uncleanness through </a:t>
            </a:r>
            <a:r>
              <a:rPr 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lusts of their own hearts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to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dishonour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their own bodies between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themselves: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Who changed the truth of God into a lie, and worshipped and served the creature more than the Creator, who is blessed for ever.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Amen.</a:t>
            </a:r>
            <a:endParaRPr lang="en-US" sz="2800" b="1" i="1" baseline="30000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3311</Words>
  <Application>Microsoft Office PowerPoint</Application>
  <PresentationFormat>On-screen Show (4:3)</PresentationFormat>
  <Paragraphs>147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宋体</vt:lpstr>
      <vt:lpstr>微软雅黑</vt:lpstr>
      <vt:lpstr>黑体</vt:lpstr>
      <vt:lpstr>Apple Boy BTN</vt:lpstr>
      <vt:lpstr>Arial</vt:lpstr>
      <vt:lpstr>Calibri</vt:lpstr>
      <vt:lpstr>Wingdings</vt:lpstr>
      <vt:lpstr>Office Theme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95</cp:revision>
  <dcterms:created xsi:type="dcterms:W3CDTF">2012-03-04T20:46:38Z</dcterms:created>
  <dcterms:modified xsi:type="dcterms:W3CDTF">2014-06-29T11:50:19Z</dcterms:modified>
</cp:coreProperties>
</file>