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45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256" r:id="rId11"/>
    <p:sldId id="300" r:id="rId12"/>
    <p:sldId id="302" r:id="rId13"/>
    <p:sldId id="301" r:id="rId14"/>
    <p:sldId id="303" r:id="rId15"/>
    <p:sldId id="305" r:id="rId16"/>
    <p:sldId id="290" r:id="rId17"/>
    <p:sldId id="361" r:id="rId18"/>
    <p:sldId id="354" r:id="rId19"/>
    <p:sldId id="314" r:id="rId20"/>
    <p:sldId id="358" r:id="rId21"/>
    <p:sldId id="309" r:id="rId22"/>
    <p:sldId id="356" r:id="rId23"/>
    <p:sldId id="357" r:id="rId24"/>
    <p:sldId id="367" r:id="rId25"/>
    <p:sldId id="35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65" r:id="rId36"/>
    <p:sldId id="366" r:id="rId37"/>
    <p:sldId id="362" r:id="rId38"/>
    <p:sldId id="364" r:id="rId39"/>
    <p:sldId id="36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3220" autoAdjust="0"/>
  </p:normalViewPr>
  <p:slideViewPr>
    <p:cSldViewPr>
      <p:cViewPr varScale="1">
        <p:scale>
          <a:sx n="68" d="100"/>
          <a:sy n="68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我今日所吩咐的一切诫命，你们要谨守遵行，好叫你们存活，人数增多，且进去得耶和华向你们列祖起誓应许的那地。 </a:t>
            </a:r>
            <a:endParaRPr lang="en-US" altLang="zh-CN" sz="4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8:2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你也要纪念耶和华</a:t>
            </a:r>
            <a:endParaRPr lang="en-US" altLang="zh-CN" sz="4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你的　神在旷野引导你这四十年，是要苦炼你，试验你，要知道你心内如何，肯守他的诫命不肯。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在旷野中成长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4" descr="http://amuseum.cdstm.cn/AMuseum/innerriver/picture/gb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5257800" cy="3557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18288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人生像什么？</a:t>
            </a:r>
            <a:endParaRPr lang="en-US" sz="8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att.qyer.com/day_120502/12050218007ef80a9df2f425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10286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blufiles.storage.live.com/y1psAQMYb00kFmFDYCd4TYNc_CbYPgmpmgScniPRZWZQDWqqOMgGfEBCkYfApaFd1pl5gS7xQ4e4Zc/P1000114.jpg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10286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img.blog.voc.com.cn/jpg/200910/07/298_df09fc7462be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8927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337388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86200"/>
            <a:ext cx="393192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0999"/>
            <a:ext cx="4572000" cy="329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962400"/>
            <a:ext cx="4153231" cy="23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wiftandchangeable.org/media/Who%20We%20Are/longroad.jpg"/>
          <p:cNvPicPr>
            <a:picLocks noChangeAspect="1" noChangeArrowheads="1"/>
          </p:cNvPicPr>
          <p:nvPr/>
        </p:nvPicPr>
        <p:blipFill>
          <a:blip r:embed="rId2" cstate="print"/>
          <a:srcRect b="8235"/>
          <a:stretch>
            <a:fillRect/>
          </a:stretch>
        </p:blipFill>
        <p:spPr bwMode="auto">
          <a:xfrm>
            <a:off x="-152400" y="0"/>
            <a:ext cx="94289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pic.wenwen.soso.com/p/20100606/20100606182119-1992557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05821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rkersforjesus.com/Sabc07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7015" y="0"/>
            <a:ext cx="108164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rlog.org/10263295-after-the-ten-plagues-pharaoh-gave-in-and-let-the-jews-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76200"/>
            <a:ext cx="10032848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8:3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他苦炼你，任你饥饿，将你和你列祖所不认识的吗哪赐给你吃，使你知道，人活着不是单靠食物，乃是靠耶和华口里所出的一切话。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8:4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这四十年，你的衣服没有穿破，你的脚也没有肿。</a:t>
            </a:r>
          </a:p>
          <a:p>
            <a:endParaRPr lang="zh-CN" altLang="en-US" sz="4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03455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出 </a:t>
            </a:r>
            <a:r>
              <a:rPr lang="en-US" altLang="zh-CN" sz="32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13:17-18 </a:t>
            </a:r>
            <a:r>
              <a:rPr lang="zh-CN" altLang="en-US" sz="32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法老容百姓去的时候，非利士地的道路虽近，　神却不领他们从那里走；因为　神说：恐怕百姓遇见打仗后悔，就回埃及去。 所以　神领百姓绕道而行，走红海旷野的路。以色列人出埃及地，都带着兵器上去。 </a:t>
            </a:r>
          </a:p>
        </p:txBody>
      </p:sp>
      <p:pic>
        <p:nvPicPr>
          <p:cNvPr id="57348" name="Picture 4" descr="http://biblewalk.files.wordpress.com/2011/02/route-of-the-exod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"/>
            <a:ext cx="4876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museum.cdstm.cn/AMuseum/innerriver/picture/gb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101349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3.bp.blogspot.com/_Uy2jpMqNnio/TBftdtfrLMI/AAAAAAAAAKE/1i498rswLmM/s1600/mosesheston2703_468x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57200"/>
            <a:ext cx="4260714" cy="5562600"/>
          </a:xfrm>
          <a:prstGeom prst="rect">
            <a:avLst/>
          </a:prstGeom>
          <a:noFill/>
        </p:spPr>
      </p:pic>
      <p:pic>
        <p:nvPicPr>
          <p:cNvPr id="56324" name="Picture 4" descr="http://www.bibleexplained.com/moses/Exod/man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3657600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templestudy.com/wp-content/uploads/2009/04/tabernacle4.jpg"/>
          <p:cNvPicPr>
            <a:picLocks noChangeAspect="1" noChangeArrowheads="1"/>
          </p:cNvPicPr>
          <p:nvPr/>
        </p:nvPicPr>
        <p:blipFill>
          <a:blip r:embed="rId2" cstate="print"/>
          <a:srcRect t="3060" b="2066"/>
          <a:stretch>
            <a:fillRect/>
          </a:stretch>
        </p:blipFill>
        <p:spPr bwMode="auto">
          <a:xfrm>
            <a:off x="0" y="0"/>
            <a:ext cx="93726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2.bp.blogspot.com/-HhimMqSt7Ng/T0AbwJlHilI/AAAAAAAAEl0/4yFry17oKGQ/s1600/leviticus-series-page.jpg"/>
          <p:cNvPicPr>
            <a:picLocks noChangeAspect="1" noChangeArrowheads="1"/>
          </p:cNvPicPr>
          <p:nvPr/>
        </p:nvPicPr>
        <p:blipFill>
          <a:blip r:embed="rId2" cstate="print"/>
          <a:srcRect l="15681" r="12901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gracepointdevotions.org/wp-content/uploads/2011/02/israeliteencamp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855922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我今日所吩咐的一切诫命，你们要谨守遵行，好叫你们存活，人数增多，且进去得耶和华向你们列祖起誓应许的那地。 </a:t>
            </a:r>
            <a:endParaRPr lang="en-US" altLang="zh-CN" sz="4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8:2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你也要纪念耶和华</a:t>
            </a:r>
            <a:endParaRPr lang="en-US" altLang="zh-CN" sz="4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你的　神在旷野引导你这四十年，是要苦炼你，试验你，</a:t>
            </a:r>
            <a:r>
              <a:rPr lang="zh-CN" altLang="en-US" sz="4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要知道你心内如何，肯守他的诫命不肯。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8:3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他苦炼你，任你饥饿，将你和你列祖所不认识的吗哪赐给你吃，</a:t>
            </a:r>
            <a:r>
              <a:rPr lang="zh-CN" altLang="en-US" sz="4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使你知道，人活着不是单靠食物，乃是靠耶和华口里所出的一切话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8:4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这四十年，你的衣服没有穿破，你的脚也没有肿。</a:t>
            </a:r>
          </a:p>
          <a:p>
            <a:endParaRPr lang="zh-CN" altLang="en-US" sz="4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8:5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你当心里思想，耶和华你　神管教你，好象人管教儿子一样。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8:6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你要谨守耶和华你　神的诫命，遵行他的道，敬畏他。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8:7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因为耶和华你　神领你进入美地，那地有河，有泉，有源，从山谷中流出水来。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8:5 </a:t>
            </a:r>
            <a:r>
              <a:rPr lang="zh-CN" altLang="en-US" sz="4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你当心里思想，耶和华你　神管教你，好象人管教儿子一样。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8:6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你要谨守耶和华你　神的诫命，遵行他的道，敬畏他。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8:7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因为耶和华你　神领你进入美地，那地有河，有泉，有源，从山谷中流出水来。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8:5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你当心里思想，耶和华你　神管教你，好象人管教儿子一样。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8:6 </a:t>
            </a:r>
            <a:r>
              <a:rPr lang="zh-CN" altLang="en-US" sz="4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你要谨守耶和华你　神的诫命，遵行他的道，敬畏他。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8:7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因为耶和华你　神领你进入美地，那地有河，有泉，有源，从山谷中流出水来。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8:8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那地有小麦、大麦、葡萄树、无花果树、石榴树、橄榄树，和蜜。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8:9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你在那地不缺食物，一无所缺。那地的石头是铁，山内可以挖铜。</a:t>
            </a:r>
          </a:p>
          <a:p>
            <a:endParaRPr lang="zh-CN" altLang="en-US" sz="4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8:5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你当心里思想，耶和华你　神管教你，好象人管教儿子一样。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8:6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你要谨守耶和华你　神的诫命，遵行他的道，敬畏他。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8:7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因为耶和华你　神领你进入美地，那地有河，有泉，有源，从山谷中流出水来。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8:10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你吃得饱足，就要称颂耶和华你的　神，因他将那美地赐给你了。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8:11 </a:t>
            </a:r>
            <a:r>
              <a:rPr lang="zh-CN" altLang="en-US" sz="4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你要谨慎，免得忘记耶和华</a:t>
            </a:r>
            <a:r>
              <a:rPr lang="en-US" altLang="zh-CN" sz="4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你的　神，不守他的诫命、典章、律例，就是我今日所吩咐你的；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8:12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恐怕你吃得饱足，建造美好的房屋居住，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8:13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你的牛羊加多，你的金银增添，并你所有的全都加增，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8:14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你就心高气傲，忘记耶和华你的　神，就是将你从埃及地为奴之家领出来的，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8:15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引你经过那大而可怕的旷野，那里有火蛇、蝎子、乾旱无水之地。他曾为你使水从坚硬的磐石中流出来，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8:16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又在旷野将你列祖所不认识的吗哪赐给你吃，是要苦炼你，试验你，叫你终久享福；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8:17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恐怕你心里说：这货财是我力量、我能力得来的。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8:18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你要纪念耶和华你的　神，因为得货财的力量是他给你的，为要坚定他向你列祖起誓所立的约，象今日一样。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8:19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你若忘记耶和华你的　神，随从别　神，事奉敬拜，你们必定灭亡；这是我今日警戒你们的。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8:20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耶和华在你们面前怎样使列国的民灭亡，你们也必照样灭亡，因为你们不听从耶和华你们　神的话。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1430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我们要如何预备自己？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42" name="Picture 2" descr="http://www.godspureloveforyou.com/wp-content/uploads/2010/10/Full-Armor-of-God-picture-with-label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"/>
            <a:ext cx="382905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rAXWGYg33nw/T0ap12ZdJtI/AAAAAAAAAHw/gGL9ayxuYPo/s1600/wineskins-old-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8960"/>
            <a:ext cx="5867400" cy="39058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303455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太 </a:t>
            </a:r>
            <a:r>
              <a:rPr lang="en-US" altLang="zh-CN" sz="32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9:16-17 </a:t>
            </a:r>
            <a:r>
              <a:rPr lang="zh-CN" altLang="en-US" sz="32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没有人把新布补在旧衣服上；因为所补上的反带坏了那衣服，破的就更大了。也没有人把新酒装在旧皮袋里；若是这样，皮袋就裂开，酒漏出来，连皮袋也坏了。惟独把新酒装在新皮袋里，两样就都保全了。</a:t>
            </a:r>
          </a:p>
          <a:p>
            <a:endParaRPr lang="zh-CN" altLang="en-US" sz="3200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14:20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耶和华说：我照着你的话赦免了他们。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14:21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然我指着我的永生起誓，遍地要被我的荣耀充满。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14:22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这些人虽看见我的荣耀和我在埃及与旷野所行的神蹟，仍然试探我这十次，不听从我的话，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民数记</a:t>
            </a:r>
            <a:endParaRPr 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14:23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他们断不得看见我向他们的祖宗所起誓应许之地。凡藐视我的，一个也不得看见；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14:24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惟独我的仆人迦勒，</a:t>
            </a:r>
            <a:r>
              <a:rPr lang="zh-CN" altLang="en-US" sz="4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因他另有一个心志（</a:t>
            </a:r>
            <a:r>
              <a:rPr lang="en-US" altLang="zh-CN" sz="4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another spirit</a:t>
            </a:r>
            <a:r>
              <a:rPr lang="zh-CN" altLang="en-US" sz="4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，专一跟从我，我就把他领进他所去过的那地；他的后裔也必得那地为业。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民数记</a:t>
            </a:r>
            <a:endParaRPr 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27:18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耶和华对摩西说：</a:t>
            </a:r>
            <a:r>
              <a:rPr lang="zh-CN" altLang="en-US" sz="4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嫩的儿子约书亚是心中有圣灵的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；你将他领来，按手在他头上，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27:19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使他站在祭司以利亚撒和全会众面前，嘱咐他，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27:20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又将你的尊荣给他几分，使以色列全会众都听从他。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民数记</a:t>
            </a:r>
            <a:endParaRPr 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8:8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那地有小麦、大麦、葡萄树、无花果树、石榴树、橄榄树，和蜜。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8:9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你在那地不缺食物，一无所缺。那地的石头是铁，山内可以挖铜。</a:t>
            </a:r>
          </a:p>
          <a:p>
            <a:endParaRPr lang="zh-CN" altLang="en-US" sz="4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8:10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你吃得饱足，就要称颂耶和华你的　神，因他将那美地赐给你了。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8:11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你要谨慎，免得忘记耶和华</a:t>
            </a:r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你的　神，不守他的诫命、典章、律例，就是我今日所吩咐你的；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8:12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恐怕你吃得饱足，建造美好的房屋居住，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8:13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你的牛羊加多，你的金银增添，并你所有的全都加增，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8:14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你就心高气傲，忘记耶和华你的　神，就是将你从埃及地为奴之家领出来的，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8:15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引你经过那大而可怕的旷野，那里有火蛇、蝎子、乾旱无水之地。他曾为你使水从坚硬的磐石中流出来，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8:16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又在旷野将你列祖所不认识的吗哪赐给你吃，是要苦炼你，试验你，叫你终久享福；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8:17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恐怕你心里说：这货财是我力量、我能力得来的。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8:18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你要纪念耶和华你的　神，因为得货财的力量是他给你的，为要坚定他向你列祖起誓所立的约，象今日一样。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8:19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你若忘记耶和华你的　神，随从别　神，事奉敬拜，你们必定灭亡；这是我今日警戒你们的。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8:20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耶和华在你们面前怎样使列国的民灭亡，你们也必照样灭亡，因为你们不听从耶和华你们　神的话。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39" y="1524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1322</Words>
  <Application>Microsoft Office PowerPoint</Application>
  <PresentationFormat>On-screen Show (4:3)</PresentationFormat>
  <Paragraphs>82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YZ</cp:lastModifiedBy>
  <cp:revision>85</cp:revision>
  <dcterms:created xsi:type="dcterms:W3CDTF">2012-03-04T20:46:38Z</dcterms:created>
  <dcterms:modified xsi:type="dcterms:W3CDTF">2012-11-10T18:44:37Z</dcterms:modified>
</cp:coreProperties>
</file>