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4" r:id="rId2"/>
    <p:sldMasterId id="2147483726" r:id="rId3"/>
    <p:sldMasterId id="2147483738" r:id="rId4"/>
  </p:sldMasterIdLst>
  <p:notesMasterIdLst>
    <p:notesMasterId r:id="rId23"/>
  </p:notesMasterIdLst>
  <p:sldIdLst>
    <p:sldId id="291" r:id="rId5"/>
    <p:sldId id="436" r:id="rId6"/>
    <p:sldId id="437" r:id="rId7"/>
    <p:sldId id="438" r:id="rId8"/>
    <p:sldId id="439" r:id="rId9"/>
    <p:sldId id="449" r:id="rId10"/>
    <p:sldId id="391" r:id="rId11"/>
    <p:sldId id="434" r:id="rId12"/>
    <p:sldId id="447" r:id="rId13"/>
    <p:sldId id="450" r:id="rId14"/>
    <p:sldId id="446" r:id="rId15"/>
    <p:sldId id="451" r:id="rId16"/>
    <p:sldId id="443" r:id="rId17"/>
    <p:sldId id="445" r:id="rId18"/>
    <p:sldId id="452" r:id="rId19"/>
    <p:sldId id="440" r:id="rId20"/>
    <p:sldId id="441" r:id="rId21"/>
    <p:sldId id="453" r:id="rId2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63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31E5-FA2B-4A77-95E0-532711A0C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68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27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900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64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85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7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16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8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18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13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96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99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3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1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2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8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2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9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7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5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7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9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38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99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40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43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55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91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37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01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1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2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13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438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183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937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301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2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7497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317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729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13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3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0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5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/>
              <a:pPr defTabSz="91440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pPr defTabSz="9144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/>
              <a:pPr defTabSz="914400"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3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1932" y="948779"/>
            <a:ext cx="7102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(1</a:t>
            </a:r>
            <a:r>
              <a:rPr lang="en-US" altLang="zh-CN" sz="7600" b="1" cap="all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en-US" sz="7600" b="1" cap="all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1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我本来比众圣徒中最小的还小，然而他还赐我这恩典，叫我把基督那测不透的丰富传给外邦人，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又使众人都明白，这历代以来隐藏在创造万物之神里的奥秘是如何安排的，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3:10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为要藉着教会使天上执政的、掌权的，现在得知神百般的智慧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这是照神从万世以前，在我们主基督耶稣里所定的旨意。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5077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的属灵争战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8316" y="1245349"/>
            <a:ext cx="3102429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诗</a:t>
            </a:r>
            <a:r>
              <a:rPr lang="en-US" altLang="zh-CN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8:2 </a:t>
            </a:r>
            <a:r>
              <a:rPr lang="zh-CN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你因敌人的缘故，从婴孩和吃奶的口中，建立了能力，使仇敌和报仇的闭口无言。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我们各人蒙恩，都是照基督所量给各人的恩赐。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所以经上说：他升上高天的时候，掳掠了仇敌，将各样的恩赐赏给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zh-CN" alt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When He ascended on high, He led captivity captive, And gave gifts to men</a:t>
            </a:r>
            <a:r>
              <a:rPr lang="zh-CN" alt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）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（既说升上，岂不是先降在地下么？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那降下的，就是远升诸天之上要充满万有的。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8" name="Picture 4" descr="Image result for full armor of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155927"/>
            <a:ext cx="33147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5077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的属灵争战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21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我们各人蒙恩，都是照基督所量给各人的恩赐。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所以经上说：他升上高天的时候，掳掠了仇敌，将各样的恩赐赏给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zh-CN" alt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When He ascended on high, He led captivity captive, And gave gifts to men</a:t>
            </a:r>
            <a:r>
              <a:rPr lang="zh-CN" alt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）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（既说升上，岂不是先降在地下么？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那降下的，就是远升诸天之上要充满万有的。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5077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的属灵争战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8316" y="1245349"/>
            <a:ext cx="3102429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西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1:13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他救了我们脱离黑暗的权势，把我们迁到他爱子的国里；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1:14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我们在爱子里得蒙救赎，罪过得以赦免。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9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他所赐的，有使徒，有先知，有传福音的，有牧师和教师，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4:12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为要成全圣徒，各尽其职，建立基督的身体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直等到我们众人在真道上同归于一，认识神的儿子，得以长大成人，满有基督长成的身量，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使我们不再作小孩子，中了人的诡计和欺骗的法术，被一切异教之风摇动，飘来飘去，就随从各样的异端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8" name="Picture 4" descr="Image result for full armor of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155927"/>
            <a:ext cx="33147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5077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的属灵争战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4371" y="1239906"/>
            <a:ext cx="3449355" cy="39857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你们死在过犯罪恶之中，他叫你们活过来。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那时，你们在其中行事为人，随从今世的风俗，顺服空中掌权者的首领，就是现今在悖逆之子心中运行的邪灵。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2:3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我们从前也都在他们中间，放纵肉体的私慾，随着肉体和心中所喜好的去行，本为可怒之子，和别人一样。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0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4:15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用爱心说诚实话，凡事长进，连于元首基督，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4:16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全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身都靠他联络得合式，百节各按各职，照着各体的功用彼此相助，便叫身体渐渐增长，在爱中建立自己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所以我说，且在主里确实的说，你们行事不要再象外邦人存虚妄的心行事。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他们心地昏昧，与神所赐的生命隔绝了，都因自己无知，心里刚硬；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良心既然丧尽，就放纵私慾，贪行种种的污秽。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5077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的属灵争战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4371" y="1239906"/>
            <a:ext cx="3449355" cy="39857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你们死在过犯罪恶之中，他叫你们活过来。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那时，你们在其中行事为人，随从今世的风俗，顺服空中掌权者的首领，就是现今在悖逆之子心中运行的邪灵。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2:3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我们从前也都在他们中间，放纵肉体的私慾，随着肉体和心中所喜好的去行，本为可怒之子，和别人一样。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75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我还有末了的话：你们要靠着主，倚赖他的大能大力作刚强的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zh-CN" alt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be strong in the Lord and in the power of His might</a:t>
            </a:r>
            <a:r>
              <a:rPr lang="zh-CN" alt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）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要穿戴神所赐的全副军装，就能抵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挡</a:t>
            </a:r>
            <a:r>
              <a:rPr lang="zh-CN" alt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stand against</a:t>
            </a:r>
            <a:r>
              <a:rPr lang="zh-CN" alt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）</a:t>
            </a:r>
            <a:r>
              <a:rPr lang="zh-CN" altLang="en-US" sz="2800" b="1" u="sng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魔</a:t>
            </a:r>
            <a:r>
              <a:rPr lang="zh-CN" altLang="en-US" sz="2800" b="1" u="sng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鬼的诡计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因我们并不是与属血气的争战（原文作摔跤；下同），乃是</a:t>
            </a:r>
            <a:r>
              <a:rPr lang="zh-CN" altLang="en-US" sz="2800" b="1" u="sng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与那些执政的、掌权的、管辖这幽暗世界的，以及天空属灵气的恶魔争战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8" name="Picture 4" descr="Image result for full armor of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155927"/>
            <a:ext cx="33147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5077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的属灵争战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70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所以，要拿起神所赐的全副军装，好在磨难的日子抵挡仇敌，并且成就了一切，还能站立得住。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所以要站稳了，用真理当作带子束腰，用公义当作护心镜遮胸，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又用平安的福音当作预备走路的鞋穿在脚上。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8" name="Picture 4" descr="Image result for full armor of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155927"/>
            <a:ext cx="33147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5077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的属灵争战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30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此外，又拿着信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德 </a:t>
            </a:r>
            <a:r>
              <a:rPr lang="en-US" altLang="zh-CN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(faith)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当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作藤牌，可以灭尽那恶者一切的火箭；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并戴上救恩的头盔，拿着圣灵的宝剑，就是神的道；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靠着圣灵，随时多方祷告祈求；并要在此儆醒不倦，为众圣徒祈求，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也为我祈求，使我得着口才，能以放胆开口讲明福音的奥秘，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我为这福音的奥秘作了带锁鍊的使者，并使我照着当尽的本分放胆讲论。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5077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的属灵争战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4" descr="Image result for full armor of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155927"/>
            <a:ext cx="33147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84371" y="1239906"/>
            <a:ext cx="3449355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你因敌人的缘故，从婴孩和吃奶的口中，建立了能力，使仇敌和报仇的闭口无言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/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前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岂不知圣徒要审判世界么？若世界为你们所审，难道你们不配审判这最小的事么？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岂不知我们要审判天使么？何况今生的事呢？</a:t>
            </a:r>
            <a:endParaRPr lang="en-US" sz="2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60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此外，又拿着信德 </a:t>
            </a:r>
            <a:r>
              <a:rPr lang="en-US" altLang="zh-CN" sz="2800" b="1" dirty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(faith)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当作藤牌，可以灭尽那恶者一切的火箭；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并戴上救恩的头盔，拿着圣灵的宝剑，就是神的道；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靠着圣灵，随时多方祷告祈求；并要在此儆醒不倦，为众圣徒祈求，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也为我祈求，使我得着口才，能以放胆开口讲明福音的奥秘，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我为这福音的奥秘作了带锁鍊的使者，并使我照着当尽的本分放胆讲论。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5077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的属灵争战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4371" y="1239906"/>
            <a:ext cx="3449355" cy="3631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5:30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我凭着自己不能做甚么，我怎么听见就怎么审判。我的审判也是公平的；因为我不求自己的意思，只求那差我来者的意思。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5:31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我若为自己作见證，我的见證就不真。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5:32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另有一位给我作见證，我也知道他给我作的见證是真的。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69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95773"/>
            <a:ext cx="3516923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7695"/>
            <a:ext cx="3166246" cy="3108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429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6:11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要穿戴神所赐的全副军装，就能抵挡魔鬼的诡计。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6:12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因我们并不是与属血气的争战（原文作摔跤；下同），乃是与那些执政的、掌权的、管辖这幽暗世界的，以及天空属灵气的恶魔争战。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95773"/>
            <a:ext cx="3516923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7695"/>
            <a:ext cx="3166246" cy="3108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429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6:11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要穿戴神所赐的全副军装，就能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抵挡魔鬼的诡计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6:12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因我们并不是与属血气的争战（原文作摔跤；下同），乃是与那些执政的、掌权的、管辖这幽暗世界的，以及天空属灵气的恶魔争战。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"/>
            <a:ext cx="495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林后10:3 因为我们虽然在血气中行事，却不凭着血气争战。10:4 我们争战的兵器本不是属血气的，乃是在神面前有能力，可以攻破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坚固的营垒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，10:5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将各样的计谋，各样拦阻人认识神的那些自高之事，一概攻破了，又将人所有的心意夺回，使他都顺服基督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684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"/>
            <a:ext cx="495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林后10:3 因为我们虽然在血气中行事，却不凭着血气争战。10:4 我们争战的兵器本不是属血气的，乃是在神面前有能力，可以攻破坚固的营垒，10:5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将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各样的计谋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，各样拦阻人认识神的那些自高之事，一概攻破了，又将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人所有的心意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夺回，使他都顺服基督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。</a:t>
            </a:r>
          </a:p>
        </p:txBody>
      </p:sp>
      <p:pic>
        <p:nvPicPr>
          <p:cNvPr id="1030" name="Picture 6" descr="Image result for 人心比万物都诡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r="7561"/>
          <a:stretch/>
        </p:blipFill>
        <p:spPr bwMode="auto">
          <a:xfrm>
            <a:off x="5524947" y="186099"/>
            <a:ext cx="2960467" cy="25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73" y="2868900"/>
            <a:ext cx="2999014" cy="24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photocdn.sohu.com/20100907/Img274769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597">
            <a:off x="483365" y="506264"/>
            <a:ext cx="1806319" cy="257529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236x/d1/59/88/d15988e398bca6acd3af5efd3857b8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66">
            <a:off x="2889440" y="610929"/>
            <a:ext cx="2198816" cy="274852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odspureloveforyou.com/wp-content/uploads/2010/10/Full-Armor-of-God-picture-with-label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98" y="316114"/>
            <a:ext cx="3219392" cy="5124566"/>
          </a:xfrm>
          <a:prstGeom prst="rect">
            <a:avLst/>
          </a:prstGeom>
          <a:noFill/>
          <a:ln w="889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8270" y="3415097"/>
            <a:ext cx="22365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</a:t>
            </a: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奶</a:t>
            </a:r>
            <a:endParaRPr kumimoji="0" lang="en-US" altLang="zh-CN" sz="4000" b="1" i="0" u="none" strike="noStrike" kern="1200" cap="none" spc="0" normalizeH="0" baseline="0" noProof="0" dirty="0" smtClean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</a:t>
            </a:r>
            <a:r>
              <a:rPr kumimoji="0" lang="zh-CN" altLang="en-US" sz="4000" b="1" i="0" u="none" strike="noStrike" kern="1200" cap="none" spc="0" normalizeH="0" baseline="0" noProof="0" dirty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恩</a:t>
            </a: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赐</a:t>
            </a:r>
            <a:endParaRPr kumimoji="0" lang="en-US" altLang="zh-CN" sz="4000" b="1" i="0" u="none" strike="noStrike" kern="1200" cap="none" spc="0" normalizeH="0" baseline="0" noProof="0" dirty="0" smtClean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模仿天父</a:t>
            </a:r>
            <a:endParaRPr kumimoji="0" lang="en-US" altLang="zh-CN" sz="4000" b="1" i="0" u="none" strike="noStrike" kern="1200" cap="none" spc="0" normalizeH="0" baseline="0" noProof="0" dirty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5746" y="3796559"/>
            <a:ext cx="2158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基督里的自由</a:t>
            </a:r>
            <a:endParaRPr kumimoji="0" lang="en-US" altLang="zh-CN" sz="4000" b="1" i="0" u="none" strike="noStrike" kern="1200" cap="none" spc="0" normalizeH="0" baseline="0" noProof="0" dirty="0">
              <a:ln w="15875" cmpd="sng">
                <a:solidFill>
                  <a:srgbClr val="0000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2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205095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2:19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我因律法，就向律法死了，叫我可以向神活着。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2:20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我已经与基督同钉十字架，现在活着的不再是我，乃是基督在我里面活着；并且我如今在肉身活着，是因信神的儿子而活；他是爱我，为我捨己。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2:21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我不废掉神的恩；义若是藉着律法得的，基督就是徒然死了。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5077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的属灵争战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14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1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并知道他向我们这信的人所显的能力是何等浩大，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就是照他在基督身上所运行的大能大力，使他从死里复活，叫他在天上坐在自己的右边，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1:21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远超过一切执政的、掌权的、有能的、主治的，和一切有名的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；不但是今世的，连来世的也都超过了。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1:22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又将万有服在他的脚下，使他为教会作万有之首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教会是他的身体，是那充满万有者所充满的。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8" name="Picture 4" descr="Image result for full armor of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155927"/>
            <a:ext cx="33147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5077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的属灵争战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3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我本来比众圣徒中最小的还小，然而他还赐我这恩典，叫我把基督那测不透的丰富传给外邦人，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又使众人都明白，这历代以来隐藏在创造万物之神里的奥秘是如何安排的，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3:10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为要藉着教会使天上执政的、掌权的，现在得知神百般的智慧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这是照神从万世以前，在我们主基督耶稣里所定的旨意。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8" name="Picture 4" descr="Image result for full armor of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155927"/>
            <a:ext cx="33147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5077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的属灵争战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93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1208</TotalTime>
  <Words>2457</Words>
  <Application>Microsoft Office PowerPoint</Application>
  <PresentationFormat>On-screen Show (16:10)</PresentationFormat>
  <Paragraphs>53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DFKai-SB</vt:lpstr>
      <vt:lpstr>맑은 고딕</vt:lpstr>
      <vt:lpstr>Microsoft YaHei</vt:lpstr>
      <vt:lpstr>Microsoft YaHei</vt:lpstr>
      <vt:lpstr>Arial</vt:lpstr>
      <vt:lpstr>Calibri</vt:lpstr>
      <vt:lpstr>Gill Sans MT</vt:lpstr>
      <vt:lpstr>Tw Cen MT</vt:lpstr>
      <vt:lpstr>Wingdings 2</vt:lpstr>
      <vt:lpstr>Droplet</vt:lpstr>
      <vt:lpstr>Office Theme</vt:lpstr>
      <vt:lpstr>1_Office Theme</vt:lpstr>
      <vt:lpstr>Mountain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Zhao, Yan [CHEM]</cp:lastModifiedBy>
  <cp:revision>147</cp:revision>
  <dcterms:created xsi:type="dcterms:W3CDTF">2016-03-13T03:51:48Z</dcterms:created>
  <dcterms:modified xsi:type="dcterms:W3CDTF">2016-09-25T13:58:52Z</dcterms:modified>
</cp:coreProperties>
</file>