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4" r:id="rId2"/>
  </p:sldMasterIdLst>
  <p:notesMasterIdLst>
    <p:notesMasterId r:id="rId18"/>
  </p:notesMasterIdLst>
  <p:sldIdLst>
    <p:sldId id="291" r:id="rId3"/>
    <p:sldId id="391" r:id="rId4"/>
    <p:sldId id="429" r:id="rId5"/>
    <p:sldId id="436" r:id="rId6"/>
    <p:sldId id="430" r:id="rId7"/>
    <p:sldId id="426" r:id="rId8"/>
    <p:sldId id="427" r:id="rId9"/>
    <p:sldId id="428" r:id="rId10"/>
    <p:sldId id="435" r:id="rId11"/>
    <p:sldId id="420" r:id="rId12"/>
    <p:sldId id="425" r:id="rId13"/>
    <p:sldId id="431" r:id="rId14"/>
    <p:sldId id="432" r:id="rId15"/>
    <p:sldId id="433" r:id="rId16"/>
    <p:sldId id="434" r:id="rId17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0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81" y="9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F7C0-63DE-43A0-9777-AD285C0CA21A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ADB-FDC9-46A7-B456-8025D5A7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71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152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965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514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326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16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97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5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410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672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649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51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8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67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94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5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13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82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8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25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49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97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9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186DDC6-F124-43E4-B371-6055290D0D4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3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urchtimes.co.uk/media/4631499/church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1932" y="948779"/>
            <a:ext cx="7102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长的喜乐</a:t>
            </a:r>
            <a:r>
              <a:rPr lang="en-US" sz="7600" b="1" cap="all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(1</a:t>
            </a:r>
            <a:r>
              <a:rPr lang="en-US" altLang="zh-CN" sz="7600" b="1" cap="all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en-US" sz="7600" b="1" cap="all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sz="7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1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584373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因为丈夫是妻子的头，如同基督是教会的头；他又是教会全体的救主。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教会怎样顺服基督，妻子也要怎样凡事顺服丈夫。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你们作丈夫的，要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你们的妻子，正如基督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教会，为教会捨己。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要用水藉着道把教会洗净，成为圣洁，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可以献给自己，作个荣耀的教会，毫无玷污、皱纹等类的病，乃是圣洁没有瑕疵的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2" descr="http://www.underhismantle.com/resources/bride_of_christ_hahlbohm_g__11882_zo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r="22977"/>
          <a:stretch/>
        </p:blipFill>
        <p:spPr bwMode="auto">
          <a:xfrm>
            <a:off x="5584371" y="1158557"/>
            <a:ext cx="3246121" cy="41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6312" y="0"/>
            <a:ext cx="64043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spc="5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督与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属天教会的关系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1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584373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丈夫也当照样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妻子，如同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自己的身子；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妻子便是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自己了。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从来没有人恨恶自己的身子，总是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保养顾惜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，正象基督待教会一样，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5:30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因我们是他身上的肢体（有古卷在此有：就是他的骨他的肉）。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5:31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为这个缘故，人要离开父母，与妻子连合，二人成为一体。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5:32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这是极大的奥秘，但我是指着基督和教会说的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2" descr="http://www.underhismantle.com/resources/bride_of_christ_hahlbohm_g__11882_zo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r="22977"/>
          <a:stretch/>
        </p:blipFill>
        <p:spPr bwMode="auto">
          <a:xfrm>
            <a:off x="5584371" y="1158557"/>
            <a:ext cx="3246121" cy="41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6312" y="0"/>
            <a:ext cx="64043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spc="5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督与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属天教会的关系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9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ong of so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079" y="0"/>
            <a:ext cx="10247104" cy="58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584373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歌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（佳偶：）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巴不得你象我的兄弟，象吃我母亲奶的兄弟；我在外头遇见你就与你亲嘴，谁也不轻看我。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8:2 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我必引导你，领你进我母亲的家；我可以领受教训，也就使你喝石榴汁酿的香酒 </a:t>
            </a:r>
            <a:r>
              <a:rPr lang="en-US" altLang="zh-CN" sz="2800" dirty="0" smtClean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(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I would lead you </a:t>
            </a:r>
            <a:r>
              <a:rPr lang="en-US" altLang="zh-CN" sz="2800" i="1" dirty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and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 bring you Into the house of my mother, She </a:t>
            </a:r>
            <a:r>
              <a:rPr lang="en-US" altLang="zh-CN" sz="2800" i="1" dirty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who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 used to instruct me. I would cause you to drink of spiced wine, Of the juice of my </a:t>
            </a:r>
            <a:r>
              <a:rPr lang="en-US" altLang="zh-CN" sz="2800" dirty="0" smtClean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pomegranate 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)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2" descr="http://www.underhismantle.com/resources/bride_of_christ_hahlbohm_g__11882_zo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r="22977"/>
          <a:stretch/>
        </p:blipFill>
        <p:spPr bwMode="auto">
          <a:xfrm>
            <a:off x="5584371" y="1158557"/>
            <a:ext cx="3246121" cy="41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6312" y="0"/>
            <a:ext cx="64043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spc="5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督与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属天教会的关系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4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584373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他的左手必在我头下；他的右手必将我抱住。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  <a:p>
            <a:pPr lvl="0" defTabSz="914400">
              <a:defRPr/>
            </a:pP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耶路撒冷的众女子啊，我嘱咐你们：不要惊动、不要叫醒我所亲爱的，等他自己情愿（不要叫醒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……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情愿：或译不要激动爱情，等他自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发。</a:t>
            </a:r>
            <a:r>
              <a:rPr lang="en-US" altLang="zh-CN" sz="2800" dirty="0" smtClean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NKJV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: </a:t>
            </a:r>
            <a:r>
              <a:rPr lang="en-US" altLang="zh-CN" sz="2800" dirty="0" smtClean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I 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charge you, O daughters of Jerusalem, Do not stir up nor awaken love Until it pleases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2" descr="http://www.underhismantle.com/resources/bride_of_christ_hahlbohm_g__11882_zo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r="22977"/>
          <a:stretch/>
        </p:blipFill>
        <p:spPr bwMode="auto">
          <a:xfrm>
            <a:off x="5584371" y="1158557"/>
            <a:ext cx="3246121" cy="41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6312" y="0"/>
            <a:ext cx="64043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spc="5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督与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属天教会的关系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5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584373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8:5 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（众人：）那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靠着良人从旷野上来的是谁呢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？（佳偶：）我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在苹果树下叫醒你。你母亲在那里为你劬劳；生养你的在那里为你劬劳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求你将我放在你心上如印记，带在你臂上如戳记。因为爱情如死之坚强，嫉恨如阴间之残忍；所发的电光是火焰的电光，是耶和华的烈焰。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爱情，众水不能息灭，大水也不能淹没。若有人拿家中所有的财宝要换爱情，就全被藐视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2" descr="http://www.underhismantle.com/resources/bride_of_christ_hahlbohm_g__11882_zo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r="22977"/>
          <a:stretch/>
        </p:blipFill>
        <p:spPr bwMode="auto">
          <a:xfrm>
            <a:off x="5584371" y="1158557"/>
            <a:ext cx="3246121" cy="41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6312" y="0"/>
            <a:ext cx="64043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spc="5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督与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属天教会的关系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205095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2:19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我因律法，就向律法死了，叫我可以向神活着。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2:20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我已经与基督同钉十字架，现在活着的不再是我，乃是基督在我里面活着；并且我如今在肉身活着，是因信神的儿子而活；他是爱我，为我捨己。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2:21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我不废掉神的恩；义若是藉着律法得的，基督就是徒然死了。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defTabSz="914400">
              <a:defRPr/>
            </a:pP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属天的</a:t>
            </a:r>
            <a:r>
              <a:rPr lang="zh-CN" alt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教会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到底是怎么样的？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14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1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弗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1:23 </a:t>
            </a: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教会是他的身体，是那充满万有者所充满的。</a:t>
            </a:r>
            <a:endParaRPr kumimoji="0" lang="en-US" altLang="zh-CN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2" name="Picture 2" descr="Image result for body of chr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3" y="2402814"/>
            <a:ext cx="4164330" cy="31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弗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1:23 </a:t>
            </a: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教会是他的身体，是那充满万有者所充满的。</a:t>
            </a:r>
            <a:endParaRPr kumimoji="0" lang="en-US" altLang="zh-CN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教会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026" name="Picture 2" descr="Image result for christ in 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4" y="2187370"/>
            <a:ext cx="3654426" cy="320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3:16 </a:t>
            </a:r>
            <a:r>
              <a:rPr lang="zh-CN" altLang="en-US" sz="28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求他按着他丰盛的荣耀，藉着他的灵，叫你们心里的力量刚强起来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(by His Spirit in the inner man)</a:t>
            </a:r>
            <a:r>
              <a:rPr lang="zh-CN" altLang="en-US" sz="28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CN" sz="28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3:17 </a:t>
            </a:r>
            <a:r>
              <a:rPr lang="zh-CN" altLang="en-US" sz="28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使基督因你们的信，住在你们心里，叫你们的</a:t>
            </a:r>
            <a:r>
              <a:rPr lang="zh-CN" altLang="en-US" sz="28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lang="zh-CN" altLang="en-US" sz="28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心有根有基，</a:t>
            </a:r>
            <a:r>
              <a:rPr lang="zh-CN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that you, being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rooted and grounded in </a:t>
            </a:r>
            <a:r>
              <a:rPr lang="en-US" altLang="zh-CN" sz="2800" dirty="0" smtClean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love</a:t>
            </a:r>
            <a:r>
              <a:rPr lang="zh-CN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）</a:t>
            </a:r>
            <a:r>
              <a:rPr lang="en-US" altLang="zh-CN" sz="28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3:18 </a:t>
            </a:r>
            <a:r>
              <a:rPr lang="zh-CN" altLang="en-US" sz="28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能以和众圣徒一同明白基督的</a:t>
            </a:r>
            <a:r>
              <a:rPr lang="zh-CN" altLang="en-US" sz="28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lang="zh-CN" altLang="en-US" sz="28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是何等长阔高深，</a:t>
            </a:r>
            <a:r>
              <a:rPr lang="en-US" altLang="zh-CN" sz="28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3:19 </a:t>
            </a:r>
            <a:r>
              <a:rPr lang="zh-CN" altLang="en-US" sz="28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并知道这</a:t>
            </a:r>
            <a:r>
              <a:rPr lang="zh-CN" altLang="en-US" sz="28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lang="zh-CN" altLang="en-US" sz="28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是过于人所能测度的，便叫神一切所充满的，充满了你们。</a:t>
            </a:r>
            <a:endParaRPr lang="en-US" altLang="zh-CN" sz="28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76312" y="0"/>
            <a:ext cx="64043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spc="5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督与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属天教会的关系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8" name="Picture 2" descr="http://www.underhismantle.com/resources/bride_of_christ_hahlbohm_g__11882_zo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r="22977"/>
          <a:stretch/>
        </p:blipFill>
        <p:spPr bwMode="auto">
          <a:xfrm>
            <a:off x="5584371" y="1158557"/>
            <a:ext cx="3246121" cy="41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他所赐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的，有使徒，有先知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…4:12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为要成全圣徒，各尽其职，建立基督的身体，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直等到我们众人在真道上同归于一，认识神的儿子，得以长大成人，满有基督长成的身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量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…4:15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惟用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心说诚实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话 </a:t>
            </a:r>
            <a:r>
              <a:rPr lang="en-US" altLang="zh-CN" sz="2800" dirty="0" smtClean="0">
                <a:solidFill>
                  <a:prstClr val="black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(the truth)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凡事长进，连于元首基督，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全身都靠他联络得合式，百节各按各职，照着各体的功用彼此相助，便叫身体渐渐增长，在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中建立自己。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Picture 2" descr="http://www.underhismantle.com/resources/bride_of_christ_hahlbohm_g__11882_zo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r="22977"/>
          <a:stretch/>
        </p:blipFill>
        <p:spPr bwMode="auto">
          <a:xfrm>
            <a:off x="5584371" y="1158557"/>
            <a:ext cx="3246121" cy="41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76312" y="0"/>
            <a:ext cx="64043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spc="5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督与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属天教会的关系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0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odisreal.today/wp-content/uploads/2013/09/love-of-god-hands-fat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397" y="0"/>
            <a:ext cx="101727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990" y="775610"/>
            <a:ext cx="9305925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587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林前</a:t>
            </a:r>
            <a:r>
              <a:rPr kumimoji="0" lang="en-US" altLang="zh-CN" sz="6600" b="1" i="0" u="none" strike="noStrike" kern="1200" cap="none" spc="0" normalizeH="0" baseline="0" noProof="0" dirty="0" smtClean="0">
                <a:ln w="1587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13:13 </a:t>
            </a:r>
            <a:r>
              <a:rPr kumimoji="0" lang="zh-CN" altLang="en-US" sz="6600" b="1" i="0" u="none" strike="noStrike" kern="1200" cap="none" spc="0" normalizeH="0" baseline="0" noProof="0" dirty="0">
                <a:ln w="1587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如今常存的有信，有望，有爱这叁样，其中最大的是爱。</a:t>
            </a:r>
            <a:endParaRPr kumimoji="0" lang="en-US" altLang="zh-CN" sz="6600" b="1" i="0" u="none" strike="noStrike" kern="1200" cap="none" spc="0" normalizeH="0" baseline="0" noProof="0" dirty="0">
              <a:ln w="15875"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6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5402510" cy="466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/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林前</a:t>
            </a: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13:4 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爱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是恒久忍耐，又有恩慈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；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是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不嫉妒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；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是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不自夸，不张狂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，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13:5 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不做害羞的事，不求自己的益处，不轻易发怒，不计算人的恶，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13:6 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不喜欢不义，只喜欢真理；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13:7 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凡事包容，凡事相信，凡事盼望，凡事忍耐。</a:t>
            </a:r>
            <a:endParaRPr kumimoji="0" lang="en-US" altLang="zh-CN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  <p:pic>
        <p:nvPicPr>
          <p:cNvPr id="1026" name="Picture 2" descr="http://www.mosaicneo.com/wp-content/uploads/2015/04/5050042519_dafe5c4ac9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9" t="18458" r="5802"/>
          <a:stretch/>
        </p:blipFill>
        <p:spPr bwMode="auto">
          <a:xfrm>
            <a:off x="5534636" y="1018296"/>
            <a:ext cx="3380764" cy="45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87304" y="1017382"/>
            <a:ext cx="3675427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约一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4:10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不是我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们</a:t>
            </a:r>
            <a:r>
              <a:rPr lang="zh-CN" altLang="en-US" sz="3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神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，乃是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神</a:t>
            </a:r>
            <a:r>
              <a:rPr lang="zh-CN" altLang="en-US" sz="3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们，差他的儿子为我们的罪作了挽回祭，这就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是</a:t>
            </a:r>
            <a:r>
              <a:rPr lang="zh-CN" altLang="en-US" sz="3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了。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  <a:p>
            <a:pPr lvl="0"/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约一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4:19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们</a:t>
            </a:r>
            <a:r>
              <a:rPr lang="zh-CN" altLang="en-US" sz="3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因为神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先</a:t>
            </a:r>
            <a:r>
              <a:rPr lang="zh-CN" altLang="en-US" sz="36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们。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1268" y="0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如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何在爱里成长？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7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new jerusa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6733" y="4055166"/>
            <a:ext cx="8849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启21:23 </a:t>
            </a:r>
            <a:r>
              <a:rPr lang="en-US" sz="4000" b="1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那城内又不用日月光照；因有神的荣耀光照，又有羔羊为城的灯</a:t>
            </a:r>
            <a:r>
              <a:rPr lang="en-US" sz="40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685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1119</TotalTime>
  <Words>1442</Words>
  <Application>Microsoft Office PowerPoint</Application>
  <PresentationFormat>On-screen Show (16:10)</PresentationFormat>
  <Paragraphs>42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DFKai-SB</vt:lpstr>
      <vt:lpstr>微软雅黑</vt:lpstr>
      <vt:lpstr>微软雅黑</vt:lpstr>
      <vt:lpstr>Arial</vt:lpstr>
      <vt:lpstr>Calibri</vt:lpstr>
      <vt:lpstr>Tw Cen MT</vt:lpstr>
      <vt:lpstr>Droplet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Z</dc:creator>
  <cp:lastModifiedBy>Zhao, Yan [CHEM]</cp:lastModifiedBy>
  <cp:revision>132</cp:revision>
  <dcterms:created xsi:type="dcterms:W3CDTF">2016-03-13T03:51:48Z</dcterms:created>
  <dcterms:modified xsi:type="dcterms:W3CDTF">2016-09-11T13:06:27Z</dcterms:modified>
</cp:coreProperties>
</file>