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4" r:id="rId2"/>
    <p:sldMasterId id="2147483726" r:id="rId3"/>
  </p:sldMasterIdLst>
  <p:notesMasterIdLst>
    <p:notesMasterId r:id="rId32"/>
  </p:notesMasterIdLst>
  <p:sldIdLst>
    <p:sldId id="291" r:id="rId4"/>
    <p:sldId id="396" r:id="rId5"/>
    <p:sldId id="400" r:id="rId6"/>
    <p:sldId id="391" r:id="rId7"/>
    <p:sldId id="379" r:id="rId8"/>
    <p:sldId id="397" r:id="rId9"/>
    <p:sldId id="398" r:id="rId10"/>
    <p:sldId id="402" r:id="rId11"/>
    <p:sldId id="403" r:id="rId12"/>
    <p:sldId id="404" r:id="rId13"/>
    <p:sldId id="422" r:id="rId14"/>
    <p:sldId id="423" r:id="rId15"/>
    <p:sldId id="421" r:id="rId16"/>
    <p:sldId id="424" r:id="rId17"/>
    <p:sldId id="405" r:id="rId18"/>
    <p:sldId id="406" r:id="rId19"/>
    <p:sldId id="407" r:id="rId20"/>
    <p:sldId id="408" r:id="rId21"/>
    <p:sldId id="409" r:id="rId22"/>
    <p:sldId id="410" r:id="rId23"/>
    <p:sldId id="412" r:id="rId24"/>
    <p:sldId id="413" r:id="rId25"/>
    <p:sldId id="414" r:id="rId26"/>
    <p:sldId id="415" r:id="rId27"/>
    <p:sldId id="416" r:id="rId28"/>
    <p:sldId id="417" r:id="rId29"/>
    <p:sldId id="419" r:id="rId30"/>
    <p:sldId id="418" r:id="rId31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03" y="2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5F7C0-63DE-43A0-9777-AD285C0CA21A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0DADB-FDC9-46A7-B456-8025D5A7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207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915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665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726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405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652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80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085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016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470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527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831E5-FA2B-4A77-95E0-532711A0CF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753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066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713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94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277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84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782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2190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969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57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360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346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699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280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558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17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083988"/>
            <a:ext cx="6517482" cy="2091011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238501"/>
            <a:ext cx="6517482" cy="11429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574478"/>
            <a:ext cx="7773324" cy="67634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81884"/>
            <a:ext cx="7366899" cy="267844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57273"/>
            <a:ext cx="7773339" cy="56872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7999"/>
            <a:ext cx="7773339" cy="2856038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504018"/>
            <a:ext cx="7773339" cy="132198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508000"/>
            <a:ext cx="6977064" cy="24940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008360"/>
            <a:ext cx="6564224" cy="4956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643997"/>
            <a:ext cx="7773339" cy="11842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628472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494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67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782268"/>
            <a:ext cx="7773339" cy="209319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85279"/>
            <a:ext cx="7773339" cy="950537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9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7773339" cy="13375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2474232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452796"/>
            <a:ext cx="2474232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972578"/>
            <a:ext cx="246864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452796"/>
            <a:ext cx="2477513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972578"/>
            <a:ext cx="2478696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452796"/>
            <a:ext cx="2478696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90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508977"/>
            <a:ext cx="7773339" cy="13366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504017"/>
            <a:ext cx="2472307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972578"/>
            <a:ext cx="2472307" cy="1270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984235"/>
            <a:ext cx="2472307" cy="841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504017"/>
            <a:ext cx="247637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972578"/>
            <a:ext cx="2477514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984234"/>
            <a:ext cx="2477514" cy="84176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504017"/>
            <a:ext cx="247551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972578"/>
            <a:ext cx="2478696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984232"/>
            <a:ext cx="2478790" cy="84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972578"/>
            <a:ext cx="7773339" cy="2853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7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08001"/>
            <a:ext cx="1914995" cy="4317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508001"/>
            <a:ext cx="5744043" cy="43179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94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6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777287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05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75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13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82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8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25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49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97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95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2723621"/>
            <a:ext cx="9144000" cy="121920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60500"/>
            <a:ext cx="7924800" cy="1225021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10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333">
                <a:solidFill>
                  <a:schemeClr val="tx1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A564F-B806-4D89-BA12-F9F17827150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53A40-B461-4794-B6DA-674FF3EC62A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869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90469"/>
            <a:ext cx="7763814" cy="228068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047881"/>
            <a:ext cx="7763814" cy="114015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4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680"/>
            <a:ext cx="8229600" cy="3855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A564F-B806-4D89-BA12-F9F17827150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53A40-B461-4794-B6DA-674FF3EC62A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35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3" y="3672417"/>
            <a:ext cx="7827201" cy="1135063"/>
          </a:xfrm>
          <a:prstGeom prst="rect">
            <a:avLst/>
          </a:prstGeo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3" y="2222500"/>
            <a:ext cx="7827201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A564F-B806-4D89-BA12-F9F17827150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53A40-B461-4794-B6DA-674FF3EC62A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3523721"/>
            <a:ext cx="9144000" cy="12192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400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A564F-B806-4D89-BA12-F9F17827150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53A40-B461-4794-B6DA-674FF3EC62A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477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4260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3500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14260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A564F-B806-4D89-BA12-F9F17827150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53A40-B461-4794-B6DA-674FF3EC62A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972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A564F-B806-4D89-BA12-F9F17827150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53A40-B461-4794-B6DA-674FF3EC62A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922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A564F-B806-4D89-BA12-F9F17827150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53A40-B461-4794-B6DA-674FF3EC62A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5" name="Group 10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18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6614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396213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396213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A564F-B806-4D89-BA12-F9F17827150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53A40-B461-4794-B6DA-674FF3EC62A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9525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808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571500"/>
            <a:ext cx="5495544" cy="32385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A564F-B806-4D89-BA12-F9F17827150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53A40-B461-4794-B6DA-674FF3EC62A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1152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A564F-B806-4D89-BA12-F9F17827150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53A40-B461-4794-B6DA-674FF3EC62A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774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865"/>
            <a:ext cx="18288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1722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5296959"/>
            <a:ext cx="1868424" cy="304271"/>
          </a:xfrm>
        </p:spPr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A564F-B806-4D89-BA12-F9F17827150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53A40-B461-4794-B6DA-674FF3EC62A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905250" y="2814574"/>
            <a:ext cx="5722620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652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382952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972577"/>
            <a:ext cx="382905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975848"/>
            <a:ext cx="3655106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542511"/>
            <a:ext cx="3829520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975848"/>
            <a:ext cx="3661353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542511"/>
            <a:ext cx="3829051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0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0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2951766" cy="1686043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508001"/>
            <a:ext cx="4650122" cy="4317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194043"/>
            <a:ext cx="2951767" cy="263195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4451227" cy="168604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508001"/>
            <a:ext cx="2441519" cy="43180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194044"/>
            <a:ext cx="4451212" cy="2631956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7773339" cy="285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90273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186DDC6-F124-43E4-B371-6055290D0D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902730"/>
            <a:ext cx="500466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902730"/>
            <a:ext cx="57316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5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3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5238767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A564F-B806-4D89-BA12-F9F17827150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53A40-B461-4794-B6DA-674FF3EC62A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761970" rtl="0" eaLnBrk="1" latinLnBrk="0" hangingPunct="1">
        <a:spcBef>
          <a:spcPct val="0"/>
        </a:spcBef>
        <a:buNone/>
        <a:defRPr sz="3667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85739" algn="l" defTabSz="76197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hurchtimes.co.uk/media/4631499/churchgrow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1932" y="948779"/>
            <a:ext cx="71020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600" b="1" cap="all" dirty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成</a:t>
            </a:r>
            <a:r>
              <a:rPr lang="zh-CN" alt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长的喜乐</a:t>
            </a:r>
            <a:r>
              <a:rPr lang="en-US" sz="7600" b="1" cap="all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(13)</a:t>
            </a:r>
            <a:endParaRPr lang="en-US" sz="7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01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远超过一切执政的、掌权的、有能的、主治的，和一切有名的；不但是今世的，连来世的也都超过了。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又将万有服在他的脚下，使他为教会作万有之首。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1:23 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教会是他的身体，是那充满万有者所充满的。</a:t>
            </a:r>
            <a:endParaRPr lang="en-US" altLang="zh-CN" sz="28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远超过一切执政的、掌权的、有能的、主治的，和一切有名的；不但是今世的，连来世的也都超过了。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又将万有服在他的脚下，使他为教会作万有之首。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1:23 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教会是他的身体，是那充满万有者所充满的。</a:t>
            </a:r>
            <a:endParaRPr lang="en-US" altLang="zh-CN" sz="28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25878" y="1069308"/>
            <a:ext cx="3676083" cy="40905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zh-CN" altLang="en-US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启</a:t>
            </a:r>
            <a:r>
              <a:rPr lang="en-US" altLang="zh-CN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21:1 </a:t>
            </a:r>
            <a:r>
              <a:rPr lang="zh-CN" altLang="en-US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我又看见一个新天新地；因为先前的天地已经过去了，海也不再有了。</a:t>
            </a:r>
            <a:r>
              <a:rPr lang="en-US" altLang="zh-CN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21:2 </a:t>
            </a:r>
            <a:r>
              <a:rPr lang="zh-CN" altLang="en-US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我又看见圣城新耶路撒冷由神那里从天而降，预备好了，就如新妇妆饰整齐，等候丈夫。</a:t>
            </a:r>
            <a:r>
              <a:rPr lang="en-US" altLang="zh-CN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21:3 </a:t>
            </a:r>
            <a:r>
              <a:rPr lang="zh-CN" altLang="en-US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我听见有大声音从宝座出来说：看哪，神的帐幕在人间</a:t>
            </a:r>
            <a:r>
              <a:rPr lang="zh-CN" altLang="en-US" sz="2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829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远超过一切执政的、掌权的、有能的、主治的，和一切有名的；不但是今世的，连来世的也都超过了。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又将万有服在他的脚下，使他为教会作万有之首。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1:23 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教会是他的身体，是那充满万有者所充满的。</a:t>
            </a:r>
            <a:endParaRPr lang="en-US" altLang="zh-CN" sz="28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25878" y="1069308"/>
            <a:ext cx="3676083" cy="40317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zh-CN" altLang="en-US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启</a:t>
            </a:r>
            <a:r>
              <a:rPr lang="en-US" altLang="zh-CN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22:3 </a:t>
            </a:r>
            <a:r>
              <a:rPr lang="zh-CN" altLang="en-US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以后再没有咒诅；在城里有神和羔羊的宝座；他的仆人都要事奉他，</a:t>
            </a:r>
            <a:r>
              <a:rPr lang="en-US" altLang="zh-CN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22:4 </a:t>
            </a:r>
            <a:r>
              <a:rPr lang="zh-CN" altLang="en-US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也要见他的面。他的名字必写在他们的额上。</a:t>
            </a:r>
            <a:r>
              <a:rPr lang="en-US" altLang="zh-CN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22:5 </a:t>
            </a:r>
            <a:r>
              <a:rPr lang="zh-CN" altLang="en-US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不再有黑夜；他们也不用灯光、日光，因为主神要光照他们。他们要作王，直到永永远远。</a:t>
            </a:r>
            <a:endParaRPr lang="zh-CN" altLang="en-US" sz="26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78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远超过一切执政的、掌权的、有能的、主治的，和一切有名的；不但是今世的，连来世的也都超过了。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又将万有服在他的脚下，使他为教会作万有之首。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1:23 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教会是他的身体，是那充满万有者所充满的。</a:t>
            </a:r>
            <a:endParaRPr lang="en-US" altLang="zh-CN" sz="28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25878" y="1069308"/>
            <a:ext cx="3676083" cy="36529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zh-CN" altLang="en-US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启</a:t>
            </a:r>
            <a:r>
              <a:rPr lang="en-US" altLang="zh-CN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3:12 </a:t>
            </a:r>
            <a:r>
              <a:rPr lang="zh-CN" altLang="en-US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得胜的，我要叫他在我神殿中作柱子，他也必不再从那里出去。我又要将我神的名和我神城的名（这城就是从天上、从我神那里降下来的新耶路撒冷），并我的新名，都写在他上面。</a:t>
            </a:r>
            <a:endParaRPr lang="zh-CN" altLang="en-US" sz="26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21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远超过一切执政的、掌权的、有能的、主治的，和一切有名的；不但是今世的，连来世的也都超过了。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又将万有服在他的脚下，使他为教会作万有之首。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1:23 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教会是他的身体，是那充满万有者所充满的。</a:t>
            </a:r>
            <a:endParaRPr lang="en-US" altLang="zh-CN" sz="28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25878" y="1069308"/>
            <a:ext cx="3676083" cy="32871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zh-CN" altLang="en-US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15:1 </a:t>
            </a:r>
            <a:r>
              <a:rPr lang="zh-CN" altLang="en-US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我是真葡萄树，我父是栽培的人。</a:t>
            </a:r>
            <a:r>
              <a:rPr lang="en-US" altLang="zh-CN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15:2 </a:t>
            </a:r>
            <a:r>
              <a:rPr lang="zh-CN" altLang="en-US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凡属我不结果子的枝子，他就剪去；凡结果子的，他就修理乾净，使枝子结果子更多。</a:t>
            </a:r>
            <a:r>
              <a:rPr lang="en-US" altLang="zh-CN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15:3 </a:t>
            </a:r>
            <a:r>
              <a:rPr lang="zh-CN" altLang="en-US" sz="2600" b="1" dirty="0">
                <a:latin typeface="DFKai-SB" panose="03000509000000000000" pitchFamily="65" charset="-120"/>
                <a:ea typeface="DFKai-SB" panose="03000509000000000000" pitchFamily="65" charset="-120"/>
              </a:rPr>
              <a:t>现在你们因我讲给你们的道，已经乾净了。</a:t>
            </a:r>
            <a:endParaRPr lang="zh-CN" altLang="en-US" sz="26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22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 </a:t>
            </a:r>
            <a:r>
              <a:rPr lang="zh-CN" altLang="en-US" sz="2800" b="1" dirty="0" smtClean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们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死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在过犯罪恶之中，他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叫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活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过来。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那时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其中行事为人，随从今世的风俗，顺服空中掌权者的首领，就是现今在悖逆之子心中运行的邪灵。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2:3 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从前也都在他们中间，放纵肉体的私慾，随着肉体和心中所喜好的去行，本为可怒之子，和别人一样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6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2:4 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然而，神既有丰富的怜悯，因他爱</a:t>
            </a:r>
            <a:r>
              <a:rPr lang="zh-CN" altLang="en-US" sz="28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的大爱，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2:5 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当</a:t>
            </a:r>
            <a:r>
              <a:rPr lang="zh-CN" altLang="en-US" sz="28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死在过犯中的时候，便叫</a:t>
            </a:r>
            <a:r>
              <a:rPr lang="zh-CN" altLang="en-US" sz="28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与基督一同活过来。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CN" altLang="en-US" sz="2800" b="1" dirty="0" smtClean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得救是本乎恩。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 2:6 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他又叫</a:t>
            </a:r>
            <a:r>
              <a:rPr lang="zh-CN" altLang="en-US" sz="28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与基督耶稣一同复活，一同坐在天上，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2:7 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要将他极丰富的恩典，就是他在基督耶稣里向</a:t>
            </a:r>
            <a:r>
              <a:rPr lang="zh-CN" altLang="en-US" sz="28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所施的恩慈，显明给后来的世代看。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8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2:8 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得救是本乎恩，也因着信；这并不是出于自己，乃是神所赐的；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也不是出于行为，免得有人自夸。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2:10 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原是他的工作，在基督耶稣里造成的，为要叫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行善，就是神所预备叫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行的。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5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应当纪念：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从前按肉体是外邦人，是称为没受割礼的；这名原是那些凭人手在肉身上称为受割礼之人所起的。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那时，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与基督无关，在以色列国民以外，在所应许的诸约上是局外人，并且活在世上没有指望，没有神。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2:13 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从前远离神的人，如今却在基督耶稣里，靠着他的血，已经得亲近了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2:14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因他使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和睦（原文作：因他是我们的和睦），将两下合而为一，拆毁了中间隔断的墙；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2:15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而且以自己的身体废掉冤仇，就是那记在律法上的规条，为要将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两下藉着自己造成一个新人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，如此便成就了和睦。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2:16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既在十字架上灭了冤仇，便藉这十字架使两下归为一体，与神和好了，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2:17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并且来传和平的福音给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你们远处的人，也给那近处的人。</a:t>
            </a:r>
            <a:endParaRPr lang="en-US" altLang="zh-CN" sz="2800" b="1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15195" y="0"/>
            <a:ext cx="516038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我们心目中的教会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8" name="Picture 2" descr="Image result for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1" y="1833029"/>
            <a:ext cx="2544458" cy="35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hu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376" y="1059478"/>
            <a:ext cx="3182536" cy="272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tcaccma.org/images/Family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566" y="1177328"/>
            <a:ext cx="2689798" cy="438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6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两下藉着他被一个圣灵所感，得以进到父面前。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这样，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</a:t>
            </a:r>
            <a:r>
              <a:rPr lang="zh-CN" altLang="en-US" sz="2800" b="1" dirty="0" smtClean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们</a:t>
            </a:r>
            <a:r>
              <a:rPr lang="en-US" altLang="zh-CN" sz="2800" b="1" dirty="0" smtClean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再作外人和客旅，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是与圣徒同国，是神家里的人了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2:20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并且被建造在使徒和先知的根基上，有基督耶稣自己为房角石，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2:21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各（或作：全）房靠他联络得合式，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渐渐成为主的圣殿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2:22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en-US" altLang="zh-CN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也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靠他同被建造，成为神藉着圣灵居住的所在。</a:t>
            </a:r>
            <a:endParaRPr lang="en-US" altLang="zh-CN" sz="28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4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3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3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1:23 </a:t>
            </a:r>
            <a:r>
              <a:rPr lang="zh-CN" altLang="en-US" sz="35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教会是他的身体，是那充满万有者所充满的。</a:t>
            </a:r>
            <a:endParaRPr lang="en-US" altLang="zh-CN" sz="35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2" name="Picture 2" descr="Image result for body of chri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3" y="2402814"/>
            <a:ext cx="4164330" cy="31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7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因此，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</a:t>
            </a:r>
            <a:r>
              <a:rPr lang="en-US" altLang="zh-CN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―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保罗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为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外邦人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作了基督耶稣被囚的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，替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祈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祷。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谅必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曾听见神赐恩给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，将关切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的职分託付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3:3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用启示使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我知道福音的奥秘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，正如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以前略略写过的。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3:4 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念了，就能晓得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我深知基督的奥秘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3:5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这奥秘在以前的世代没有叫人知道，象如今藉着圣灵启示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他的圣使徒和先知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一样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为要藉着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教会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使天上执政的、掌权的，现在得知神百般的智慧。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这是照神从万世以前，在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主基督耶稣里所定的旨意。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3:12 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因信耶稣，就在他里面放胆无惧，笃信不疑的来到神面前。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3:13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所以，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求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不要因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为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所受的患难丧胆，这原是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的荣耀。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3:14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因此，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在父面前屈膝，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3:15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（天上地上的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各家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，都是从他得名。）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3:16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求他按着他丰盛的荣耀，藉着他的灵，叫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心里的力量刚强起来，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3:17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使基督因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的信，住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心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里，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叫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爱心有根有基，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能以和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众圣徒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一同明白基督的爱是何等长阔高深，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并知道这爱是过于人所能测度的，便叫神一切所充满的，充满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了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神能照着运行在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心里的大力充充足足的成就一切，超过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所求所想的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8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但愿他在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教会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中，并在基督耶稣里，得着荣耀，直到世世代代，永永远远。阿们！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8" name="Picture 2" descr="Image result for body of chri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3" y="2402814"/>
            <a:ext cx="4164330" cy="31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我为主被囚的劝你们：既然蒙召，行事为人就当与蒙召的恩相称。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凡事谦虚、温柔、忍耐，用爱心互相宽容，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4:3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用和平彼此联络，竭力保守圣灵所赐合而为一的心。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4:4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身体只有一个，圣灵只有一个，正如你们蒙召同有一个指望。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4:5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一主，一信，一洗，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4:6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一神，就是众人的父，超乎众人之上，贯乎众人之中，也住在众人之内。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1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4:7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我们各人蒙恩，都是照基督所量给各人的恩赐。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所以经上说：他升上高天的时候，掳掠了仇敌，将各样的恩赐赏给人。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（既说升上，岂不是先降在地下么？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那降下的，就是远升诸天之上要充满万有的。）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他所赐的，有使徒，有先知，有传福音的，有牧师和教师，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为要成全圣徒，各尽其职，建立基督的身体，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0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9029702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4:13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直等到我们众人在真道上同归于一，认识神的儿子，得以长大成人，满有基督长成的身量，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4:14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使我们不再作小孩子，中了人的诡计和欺骗的法术，被一切异教之风摇动，飘来飘去，就随从各样的异端；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4:15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惟用爱心说诚实话，凡事长进，连于元首基督，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4:16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全身都靠他联络得合式，百节各按各职，照着各体的功用彼此相助，便叫身体渐渐增长，在爱中建立自己。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6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photocdn.sohu.com/20100907/Img274769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597">
            <a:off x="483365" y="506264"/>
            <a:ext cx="1806319" cy="257529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68270" y="3415097"/>
            <a:ext cx="223651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灵</a:t>
            </a:r>
            <a:r>
              <a:rPr kumimoji="0" lang="zh-CN" altLang="en-US" sz="4000" b="1" i="0" u="none" strike="noStrike" kern="1200" cap="none" spc="0" normalizeH="0" baseline="0" noProof="0" dirty="0" smtClean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奶</a:t>
            </a:r>
            <a:endParaRPr kumimoji="0" lang="en-US" altLang="zh-CN" sz="4000" b="1" i="0" u="none" strike="noStrike" kern="1200" cap="none" spc="0" normalizeH="0" baseline="0" noProof="0" dirty="0" smtClean="0">
              <a:ln w="15875" cmpd="sng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</a:t>
            </a:r>
            <a:r>
              <a:rPr kumimoji="0" lang="zh-CN" altLang="en-US" sz="4000" b="1" i="0" u="none" strike="noStrike" kern="1200" cap="none" spc="0" normalizeH="0" baseline="0" noProof="0" dirty="0" smtClean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灵</a:t>
            </a:r>
            <a:r>
              <a:rPr kumimoji="0" lang="zh-CN" altLang="en-US" sz="4000" b="1" i="0" u="none" strike="noStrike" kern="1200" cap="none" spc="0" normalizeH="0" baseline="0" noProof="0" dirty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恩</a:t>
            </a:r>
            <a:r>
              <a:rPr kumimoji="0" lang="zh-CN" altLang="en-US" sz="4000" b="1" i="0" u="none" strike="noStrike" kern="1200" cap="none" spc="0" normalizeH="0" baseline="0" noProof="0" dirty="0" smtClean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赐</a:t>
            </a:r>
            <a:endParaRPr kumimoji="0" lang="en-US" altLang="zh-CN" sz="4000" b="1" i="0" u="none" strike="noStrike" kern="1200" cap="none" spc="0" normalizeH="0" baseline="0" noProof="0" dirty="0" smtClean="0">
              <a:ln w="15875" cmpd="sng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模仿天父</a:t>
            </a:r>
            <a:endParaRPr kumimoji="0" lang="en-US" altLang="zh-CN" sz="4000" b="1" i="0" u="none" strike="noStrike" kern="1200" cap="none" spc="0" normalizeH="0" baseline="0" noProof="0" dirty="0">
              <a:ln w="15875" cmpd="sng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026" name="Picture 2" descr="http://www.underhismantle.com/resources/bride_of_christ_hahlbohm_g__11882_zo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678" y="792797"/>
            <a:ext cx="5827214" cy="414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55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205095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2:19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我因律法，就向律法死了，叫我可以向神活着。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2:20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我已经与基督同钉十字架，现在活着的不再是我，乃是基督在我里面活着；并且我如今在肉身活着，是因信神的儿子而活；他是爱我，为我捨己。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2:21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我不废掉神的恩；义若是藉着律法得的，基督就是徒然死了。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defTabSz="914400">
              <a:defRPr/>
            </a:pP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属天的</a:t>
            </a:r>
            <a:r>
              <a:rPr lang="zh-CN" alt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教会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到底是怎么样的？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14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015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1:3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愿颂赞归与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主耶稣基督的父神！他在基督里曾赐给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天上各样属灵的福气：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1:4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就如神从创立世界以前，在基督里拣选了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，使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在他面前成为圣洁，无有瑕疵；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1:5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又因爱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，就按着自己意旨所喜悦的，预定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我们藉着耶稣基督得儿子的名分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1:6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使他荣耀的恩典得着称赞；这恩典是他在爱子里所赐给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1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1:7 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藉这爱子的血得蒙救赎，过犯得以赦免，乃是照他丰富的恩典。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这恩典是神用诸般智慧聪明，充充足足赏给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的；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都是照他自己所预定的美意，叫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知道他旨意的奥秘，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要照所安排的，在日期满足的时候，使天上、地上、一切所有的都在基督里面同归于一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3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1:11 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也在他里面得（或作：成）了基业；这原是那位随己意行、做万事的，照着他旨意所预定的，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叫他的荣耀从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我们这首先在基督里有盼望的人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可以得着称赞。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1:13 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既听见真理的道，就是那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叫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得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救的福音，也信了基督，既然信他，就受了所应许的圣灵为印记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4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1:14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这圣灵是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得基业的凭据（原文作：质），直等到神之民（原文作：产业）被赎，使他的荣耀得着称赞。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1:15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因此，我既听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见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信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从主耶稣，亲爱众圣徒，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1:16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为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住的感谢神。祷告的时候，常题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到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1:17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求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主耶稣基督的神，荣耀的父，将那赐人智慧和启示的灵赏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给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，使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真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知道他，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4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并且照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明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心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中的眼睛，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</a:t>
            </a:r>
            <a:r>
              <a:rPr lang="zh-CN" altLang="en-US" sz="28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知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道他的恩召有何等指望，他在圣徒中得的基业有何等丰盛的荣耀；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并知道他向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我们这信的人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所显的能力是何等浩大，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就是照他在基督身上所运行的大能大力，使他从死里复活，叫他在天上坐在自己的右边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4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934</TotalTime>
  <Words>3634</Words>
  <Application>Microsoft Office PowerPoint</Application>
  <PresentationFormat>On-screen Show (16:10)</PresentationFormat>
  <Paragraphs>86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DFKai-SB</vt:lpstr>
      <vt:lpstr>맑은 고딕</vt:lpstr>
      <vt:lpstr>微软雅黑</vt:lpstr>
      <vt:lpstr>微软雅黑</vt:lpstr>
      <vt:lpstr>Arial</vt:lpstr>
      <vt:lpstr>Calibri</vt:lpstr>
      <vt:lpstr>Gill Sans MT</vt:lpstr>
      <vt:lpstr>Tw Cen MT</vt:lpstr>
      <vt:lpstr>Wingdings 2</vt:lpstr>
      <vt:lpstr>Droplet</vt:lpstr>
      <vt:lpstr>Office Theme</vt:lpstr>
      <vt:lpstr>Mountain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 Z</dc:creator>
  <cp:lastModifiedBy>Zhao, Yan [CHEM]</cp:lastModifiedBy>
  <cp:revision>119</cp:revision>
  <dcterms:created xsi:type="dcterms:W3CDTF">2016-03-13T03:51:48Z</dcterms:created>
  <dcterms:modified xsi:type="dcterms:W3CDTF">2016-09-05T00:21:29Z</dcterms:modified>
</cp:coreProperties>
</file>