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</p:sldMasterIdLst>
  <p:notesMasterIdLst>
    <p:notesMasterId r:id="rId12"/>
  </p:notesMasterIdLst>
  <p:sldIdLst>
    <p:sldId id="291" r:id="rId3"/>
    <p:sldId id="391" r:id="rId4"/>
    <p:sldId id="379" r:id="rId5"/>
    <p:sldId id="380" r:id="rId6"/>
    <p:sldId id="381" r:id="rId7"/>
    <p:sldId id="382" r:id="rId8"/>
    <p:sldId id="383" r:id="rId9"/>
    <p:sldId id="384" r:id="rId10"/>
    <p:sldId id="385" r:id="rId1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7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1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0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0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3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7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932" y="948779"/>
            <a:ext cx="710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(12)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我因律法，就向律法死了，叫我可以向神活着。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我不废掉神的恩；义若是藉着律法得的，基督就是徒然死了。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14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都是照他自己所预定的美意，叫我们知道他旨意的奥秘，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要照所安排的，在日期满足的时候，使天上、地上、一切所有的都在基督里面同归于一。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我们也在他里面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得了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业</a:t>
            </a:r>
            <a:r>
              <a:rPr lang="zh-CN" altLang="en-US" sz="25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CN" sz="25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have </a:t>
            </a:r>
            <a:r>
              <a:rPr lang="en-US" altLang="zh-CN" sz="2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obtained an inheritance</a:t>
            </a:r>
            <a:r>
              <a:rPr lang="zh-CN" altLang="en-US" sz="25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这原是那位随己意行、做万事的，照着他旨意所预定的，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叫他的荣耀从我们这首先在基督里有盼望的人可以得着称赞。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你们既听见真理的道，就是那叫你们得救的福音，也信了基督，既然信他，就受了所应许的圣灵为印记。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这圣灵是我们得基业的凭据（原文作：质），直等到神之民（原文作：产业）被赎，使他的荣耀得着称赞。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因此，我既听见你们信从主耶稣，亲爱众圣徒，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就为你们不住的感谢神。祷告的时候，常题到你们，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求我们主耶稣基督的神，荣耀的父，将那赐人智慧和启示的灵赏给你们，使你们真知道他，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并且照明你们心中的眼睛，使你们知道他的恩召有何等指望，他在圣徒中得的基业有何等丰盛的荣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耀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(what are the riches of the glory of His inheritance in the saints)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并知道他向我们这信的人所显的能力是何等浩大，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就是照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他在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基督身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(which he wrought in Christ)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运行的大能大力，使他从死里复活，叫他在天上坐在自己的右边，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远超过一切执政的、掌权的、有能的、主治的，和一切有名的；不但是今世的，连来世的也都超过了。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又将万有服在他的脚下，使他为教会作万有之首。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教会是他的身体，是那充满万有者所充满的。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你们死在过犯罪恶之中，他叫你们活过来。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我们从前也都在他们中间，放纵肉体的私慾，随着肉体和心中所喜好的去行，本为可怒之子，和别人一样。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然而，神既有丰富的怜悯，因他爱我们的大爱，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当我们死在过犯中的时候，便叫我们与基督一同活过来。你们得救是本乎恩。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他又叫我们与基督耶稣一同复活，一同坐在天上，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要将他极丰富的恩典，就是他在基督耶稣里向我们所施的恩慈，显明给后来的世代看。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你们得救是本乎恩，也因着信；这并不是出于自己，乃是神所赐的；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也不是出于行为，免得有人自夸。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45730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我们原是他的工作，在基督耶稣里造成的，为要叫我们行善，就是神所预备叫我们行</a:t>
            </a:r>
            <a:r>
              <a:rPr lang="zh-CN" altLang="en-US" sz="2800" b="1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2800" b="1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25878" y="1112178"/>
            <a:ext cx="3620002" cy="4306913"/>
            <a:chOff x="5325878" y="1112178"/>
            <a:chExt cx="3620002" cy="4306913"/>
          </a:xfrm>
        </p:grpSpPr>
        <p:pic>
          <p:nvPicPr>
            <p:cNvPr id="9" name="Picture 2" descr="https://s-media-cache-ak0.pinimg.com/736x/2d/76/66/2d766608b276c167931d688559f0a85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5" t="23706" r="8605" b="22664"/>
            <a:stretch/>
          </p:blipFill>
          <p:spPr bwMode="auto">
            <a:xfrm>
              <a:off x="5334000" y="1112178"/>
              <a:ext cx="3611632" cy="22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8575" b="7162"/>
            <a:stretch/>
          </p:blipFill>
          <p:spPr>
            <a:xfrm>
              <a:off x="5325878" y="3383280"/>
              <a:ext cx="3620002" cy="20358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7541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属天的生活到底是怎么样的？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823</TotalTime>
  <Words>1108</Words>
  <Application>Microsoft Office PowerPoint</Application>
  <PresentationFormat>On-screen Show (16:10)</PresentationFormat>
  <Paragraphs>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DFKai-SB</vt:lpstr>
      <vt:lpstr>微软雅黑</vt:lpstr>
      <vt:lpstr>微软雅黑</vt:lpstr>
      <vt:lpstr>Arial</vt:lpstr>
      <vt:lpstr>Calibri</vt:lpstr>
      <vt:lpstr>Tw Cen MT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Zhao, Yan [CHEM]</cp:lastModifiedBy>
  <cp:revision>106</cp:revision>
  <dcterms:created xsi:type="dcterms:W3CDTF">2016-03-13T03:51:48Z</dcterms:created>
  <dcterms:modified xsi:type="dcterms:W3CDTF">2016-08-29T15:51:19Z</dcterms:modified>
</cp:coreProperties>
</file>