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6" r:id="rId3"/>
    <p:sldMasterId id="2147483750" r:id="rId4"/>
  </p:sldMasterIdLst>
  <p:notesMasterIdLst>
    <p:notesMasterId r:id="rId15"/>
  </p:notesMasterIdLst>
  <p:sldIdLst>
    <p:sldId id="291" r:id="rId5"/>
    <p:sldId id="393" r:id="rId6"/>
    <p:sldId id="392" r:id="rId7"/>
    <p:sldId id="365" r:id="rId8"/>
    <p:sldId id="394" r:id="rId9"/>
    <p:sldId id="363" r:id="rId10"/>
    <p:sldId id="391" r:id="rId11"/>
    <p:sldId id="378" r:id="rId12"/>
    <p:sldId id="388" r:id="rId13"/>
    <p:sldId id="379" r:id="rId1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21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55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7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0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9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6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6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01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284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412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64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7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151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381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43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10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2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2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9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55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5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76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8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27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4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2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/>
              <a:pPr defTabSz="91440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8/16/2016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6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(11)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都是照他自己所预定的美意，叫我们知道他旨意的奥秘，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要照所安排的，在日期满足的时候，使天上、地上、一切所有的都在基督里面同归于一。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我们也在他里面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得了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业</a:t>
            </a:r>
            <a:r>
              <a:rPr lang="zh-CN" altLang="en-US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CN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have 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obtained an inheritance</a:t>
            </a:r>
            <a:r>
              <a:rPr lang="zh-CN" altLang="en-US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这原是那位随己意行、做万事的，照着他旨意所预定的，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叫他的荣耀从我们这首先在基督里有盼望的人可以得着称赞。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bidanshahdotcom.files.wordpress.com/2012/11/adam-and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8" y="213172"/>
            <a:ext cx="7856943" cy="52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63" y="301577"/>
            <a:ext cx="1816036" cy="241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398079" y="2052220"/>
            <a:ext cx="914400" cy="45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04850"/>
            <a:ext cx="523874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8181">
            <a:off x="3475894" y="2340905"/>
            <a:ext cx="2366180" cy="23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89">
            <a:off x="2937621" y="1091395"/>
            <a:ext cx="1520598" cy="1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379">
            <a:off x="5528324" y="166989"/>
            <a:ext cx="3613512" cy="36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90">
            <a:off x="620791" y="2989525"/>
            <a:ext cx="2264923" cy="22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undayschoolsources.com/classmat/images/sow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0" y="315433"/>
            <a:ext cx="2026109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97">
            <a:off x="483365" y="506264"/>
            <a:ext cx="1806319" cy="25752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d1/59/88/d15988e398bca6acd3af5efd3857b8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66">
            <a:off x="2889440" y="610929"/>
            <a:ext cx="2198816" cy="27485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odspureloveforyou.com/wp-content/uploads/2010/10/Full-Armor-of-God-picture-with-label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8" y="316114"/>
            <a:ext cx="3219392" cy="5124566"/>
          </a:xfrm>
          <a:prstGeom prst="rect">
            <a:avLst/>
          </a:prstGeom>
          <a:noFill/>
          <a:ln w="889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8270" y="3415097"/>
            <a:ext cx="2236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4000" b="1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4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奶</a:t>
            </a:r>
            <a:endParaRPr lang="en-US" altLang="zh-CN" sz="4000" b="1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4000" b="1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4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赐</a:t>
            </a:r>
            <a:endParaRPr lang="en-US" altLang="zh-CN" sz="4000" b="1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模仿天父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5746" y="3796559"/>
            <a:ext cx="2158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4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基督里的自由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9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97">
            <a:off x="483365" y="506264"/>
            <a:ext cx="1806319" cy="25752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8270" y="3415097"/>
            <a:ext cx="2236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4000" b="1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4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奶</a:t>
            </a:r>
            <a:endParaRPr lang="en-US" altLang="zh-CN" sz="4000" b="1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4000" b="1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4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赐</a:t>
            </a:r>
            <a:endParaRPr lang="en-US" altLang="zh-CN" sz="4000" b="1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模仿天父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78" y="792797"/>
            <a:ext cx="5827214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914400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愿颂赞归与我们主耶稣基督的父神！他在基督里曾赐给我们天上各样属灵的福气：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就如神从创立世界以前，在基督里拣选了我们，使我们在他面前成为圣洁，无有瑕疵；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又因爱我们，就按着自己意旨所喜悦的，预定我们藉着耶稣基督得儿子的名分，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使他荣耀的恩典得着称赞；这恩典是他在爱子里所赐给我们的。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我们藉这爱子的血得蒙救赎，过犯得以赦免，乃是照他丰富的恩典。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这恩典是神用诸般智慧聪明，充充足足赏给我们的；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都是照他自己所预定的美意，叫我们知道他旨意的奥秘，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要照所安排的，在日期满足的时候，使天上、地上、一切所有的都在基督里面同归于一。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9069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以弗所书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00179" y="1028340"/>
            <a:ext cx="3515221" cy="4222039"/>
            <a:chOff x="5400179" y="1028340"/>
            <a:chExt cx="3515221" cy="4222039"/>
          </a:xfrm>
        </p:grpSpPr>
        <p:pic>
          <p:nvPicPr>
            <p:cNvPr id="12" name="Picture 2" descr="http://3.bp.blogspot.com/_RNh6NyJ9WFQ/S5-yR_2SerI/AAAAAAAAB8A/m0oRn59F9cM/s400/eag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79" y="1028340"/>
              <a:ext cx="3515221" cy="24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400179" y="3742274"/>
              <a:ext cx="3515221" cy="150810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赛40:31 </a:t>
              </a:r>
              <a:r>
                <a:rPr kumimoji="0" lang="en-US" sz="2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但那等候耶和华的必从新得力。他们必如鹰展翅上腾；他们奔跑却不困倦，行走却不疲乏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1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奉神旨意，作基督耶稣使徒的保罗，写信给在以弗所的圣徒，就是在基督耶稣里有忠心的人。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愿恩惠、平安从神我们的父和主耶稣基督归与你们！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愿颂赞归与我们主耶稣基督的父神！他在基督里曾赐给我们天上各样属灵的福气：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</a:t>
            </a:r>
            <a:r>
              <a:rPr lang="en-US" altLang="zh-CN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(according as)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从创立世界以前，在基督里拣选了我们，使我们在他面前成为圣洁，无有瑕疵；</a:t>
            </a:r>
            <a:endParaRPr lang="en-US" altLang="zh-CN" sz="28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https://s-media-cache-ak0.pinimg.com/736x/2d/76/66/2d766608b276c167931d688559f0a8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23706" r="8605" b="22664"/>
          <a:stretch/>
        </p:blipFill>
        <p:spPr bwMode="auto">
          <a:xfrm>
            <a:off x="5334000" y="1112178"/>
            <a:ext cx="3611632" cy="22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575" b="7162"/>
          <a:stretch/>
        </p:blipFill>
        <p:spPr>
          <a:xfrm>
            <a:off x="5325878" y="3383280"/>
            <a:ext cx="3620002" cy="20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又因爱我们，就按着自己意旨所喜悦的，预定我们藉着耶稣基督得儿子的名分，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使他荣耀的恩典得着称赞；这恩典是他在爱子里所赐给我们的。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我们藉这爱子的血得蒙救赎，过犯得以赦免，乃是照他丰富的恩典。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这恩典是神用诸般智慧聪明，充充足足赏给我们的；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819</TotalTime>
  <Words>891</Words>
  <Application>Microsoft Office PowerPoint</Application>
  <PresentationFormat>On-screen Show (16:10)</PresentationFormat>
  <Paragraphs>26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맑은 고딕</vt:lpstr>
      <vt:lpstr>Microsoft YaHei</vt:lpstr>
      <vt:lpstr>Microsoft YaHei</vt:lpstr>
      <vt:lpstr>DFKai-SB</vt:lpstr>
      <vt:lpstr>Arial</vt:lpstr>
      <vt:lpstr>Calibri</vt:lpstr>
      <vt:lpstr>Gill Sans MT</vt:lpstr>
      <vt:lpstr>Tw Cen MT</vt:lpstr>
      <vt:lpstr>Wingdings 2</vt:lpstr>
      <vt:lpstr>Droplet</vt:lpstr>
      <vt:lpstr>Office Theme</vt:lpstr>
      <vt:lpstr>Mountain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Lin, Kung-En D [COM S]</cp:lastModifiedBy>
  <cp:revision>103</cp:revision>
  <dcterms:created xsi:type="dcterms:W3CDTF">2016-03-13T03:51:48Z</dcterms:created>
  <dcterms:modified xsi:type="dcterms:W3CDTF">2016-08-16T16:39:36Z</dcterms:modified>
</cp:coreProperties>
</file>