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  <p:sldMasterId id="2147483726" r:id="rId4"/>
  </p:sldMasterIdLst>
  <p:notesMasterIdLst>
    <p:notesMasterId r:id="rId19"/>
  </p:notesMasterIdLst>
  <p:sldIdLst>
    <p:sldId id="291" r:id="rId5"/>
    <p:sldId id="349" r:id="rId6"/>
    <p:sldId id="324" r:id="rId7"/>
    <p:sldId id="363" r:id="rId8"/>
    <p:sldId id="348" r:id="rId9"/>
    <p:sldId id="356" r:id="rId10"/>
    <p:sldId id="354" r:id="rId11"/>
    <p:sldId id="336" r:id="rId12"/>
    <p:sldId id="337" r:id="rId13"/>
    <p:sldId id="357" r:id="rId14"/>
    <p:sldId id="358" r:id="rId15"/>
    <p:sldId id="359" r:id="rId16"/>
    <p:sldId id="341" r:id="rId17"/>
    <p:sldId id="362" r:id="rId1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6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5F7C0-63DE-43A0-9777-AD285C0CA21A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DADB-FDC9-46A7-B456-8025D5A7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D831E5-FA2B-4A77-95E0-532711A0CF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32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84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8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76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6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40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90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03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12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7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7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1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083988"/>
            <a:ext cx="6517482" cy="2091011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1"/>
            <a:ext cx="6517482" cy="11429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574478"/>
            <a:ext cx="7773324" cy="6763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81884"/>
            <a:ext cx="7366899" cy="2678447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57273"/>
            <a:ext cx="7773339" cy="56872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2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7999"/>
            <a:ext cx="7773339" cy="2856038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504018"/>
            <a:ext cx="7773339" cy="132198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508000"/>
            <a:ext cx="6977064" cy="24940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008360"/>
            <a:ext cx="6564224" cy="4956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643997"/>
            <a:ext cx="7773339" cy="11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628472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49464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67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782268"/>
            <a:ext cx="7773339" cy="20931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85279"/>
            <a:ext cx="7773339" cy="950537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7773339" cy="1337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2474232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452796"/>
            <a:ext cx="2474232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972578"/>
            <a:ext cx="246864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452796"/>
            <a:ext cx="2477513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972578"/>
            <a:ext cx="2478696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452796"/>
            <a:ext cx="2478696" cy="237320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9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508977"/>
            <a:ext cx="7773339" cy="13366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504017"/>
            <a:ext cx="2472307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972578"/>
            <a:ext cx="2472307" cy="1270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984235"/>
            <a:ext cx="2472307" cy="84176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504017"/>
            <a:ext cx="247637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972578"/>
            <a:ext cx="2477514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984234"/>
            <a:ext cx="2477514" cy="84176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504017"/>
            <a:ext cx="2475511" cy="480218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972578"/>
            <a:ext cx="2478696" cy="1270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984232"/>
            <a:ext cx="2478790" cy="84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972578"/>
            <a:ext cx="7773339" cy="2853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7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08001"/>
            <a:ext cx="1914995" cy="4317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508001"/>
            <a:ext cx="5744043" cy="4317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6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3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777287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05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0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24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46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5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54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60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83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20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80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90469"/>
            <a:ext cx="7763814" cy="228068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047881"/>
            <a:ext cx="7763814" cy="1140153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4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69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55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13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82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8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25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49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7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972577"/>
            <a:ext cx="382952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972577"/>
            <a:ext cx="3829050" cy="2853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19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723621"/>
            <a:ext cx="9144000" cy="121920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60500"/>
            <a:ext cx="7924800" cy="1225021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1000"/>
            <a:ext cx="64008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333">
                <a:solidFill>
                  <a:schemeClr val="tx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9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385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93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3" y="3672417"/>
            <a:ext cx="7827201" cy="1135063"/>
          </a:xfrm>
          <a:prstGeom prst="rect">
            <a:avLst/>
          </a:prstGeo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3" y="2222500"/>
            <a:ext cx="7827201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523721"/>
            <a:ext cx="9144000" cy="12192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01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284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4260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3500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14260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143000"/>
            <a:ext cx="9144000" cy="60960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4126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064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27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6614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396213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396213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52500"/>
            <a:ext cx="9144000" cy="60960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151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571500"/>
            <a:ext cx="5495544" cy="32385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5240"/>
            <a:ext cx="9144000" cy="121920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381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143000"/>
            <a:ext cx="9144000" cy="60960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0439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975848"/>
            <a:ext cx="3655106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542511"/>
            <a:ext cx="3829520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975848"/>
            <a:ext cx="3661353" cy="566662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542511"/>
            <a:ext cx="3829051" cy="2283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08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5"/>
            <a:ext cx="1828800" cy="487627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1722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5296959"/>
            <a:ext cx="1868424" cy="304271"/>
          </a:xfrm>
        </p:spPr>
        <p:txBody>
          <a:bodyPr/>
          <a:lstStyle/>
          <a:p>
            <a:fld id="{DDEA564F-B806-4D89-BA12-F9F17827150A}" type="datetimeFigureOut">
              <a:rPr lang="en-US" smtClean="0"/>
              <a:pPr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05250" y="2814574"/>
            <a:ext cx="5722620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5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10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2951766" cy="1686043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508001"/>
            <a:ext cx="4650122" cy="43179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194043"/>
            <a:ext cx="2951767" cy="263195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508000"/>
            <a:ext cx="4451227" cy="168604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508001"/>
            <a:ext cx="2441519" cy="43180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194044"/>
            <a:ext cx="4451212" cy="2631956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1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515431"/>
            <a:ext cx="7773338" cy="133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972578"/>
            <a:ext cx="7773339" cy="2853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90273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186DDC6-F124-43E4-B371-6055290D0D4C}" type="datetimeFigureOut">
              <a:rPr lang="en-US" smtClean="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902730"/>
            <a:ext cx="500466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902730"/>
            <a:ext cx="57316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2C2CCA22-A792-4340-B2A9-A10D6FD89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5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3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5238767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5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fld id="{DDEA564F-B806-4D89-BA12-F9F17827150A}" type="datetimeFigureOut">
              <a:rPr lang="en-US" smtClean="0"/>
              <a:pPr defTabSz="914400"/>
              <a:t>8/3/2016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ysClr val="windowText" lastClr="000000"/>
                </a:solidFill>
              </a:defRPr>
            </a:lvl1pPr>
          </a:lstStyle>
          <a:p>
            <a:pPr defTabSz="914400"/>
            <a:fld id="{4EA53A40-B461-4794-B6DA-674FF3EC62AB}" type="slidenum">
              <a:rPr lang="en-US" smtClean="0"/>
              <a:pPr defTabSz="914400"/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6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761970" rtl="0" eaLnBrk="1" latinLnBrk="0" hangingPunct="1">
        <a:spcBef>
          <a:spcPct val="0"/>
        </a:spcBef>
        <a:buNone/>
        <a:defRPr sz="3667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39" indent="-285739" algn="l" defTabSz="76197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urchtimes.co.uk/media/4631499/church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1932" y="948779"/>
            <a:ext cx="7102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600" b="1" cap="all" dirty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成</a:t>
            </a:r>
            <a:r>
              <a:rPr lang="zh-CN" alt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长的喜乐</a:t>
            </a:r>
            <a:r>
              <a:rPr lang="en-US" sz="7600" b="1" cap="all" dirty="0" smtClean="0">
                <a:ln w="1587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(10)</a:t>
            </a:r>
            <a:endParaRPr lang="en-US" sz="7600" b="1" cap="all" dirty="0">
              <a:ln w="1587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01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25" y="221846"/>
            <a:ext cx="6195851" cy="4708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5:6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原来在基督耶稣里，受割礼不受割礼全无功效，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惟独使人生发仁爱的信心纔有功效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(For in Christ Jesus neither circumcision nor uncircumcision avails anything, 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but faith working through love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5:7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你们向来跑得好，有谁拦阻你们，叫你们不顺从真理呢？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5:8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这样的劝导不是出于那召你们的。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4676" y="215092"/>
            <a:ext cx="2735317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太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22:37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耶稣对他说：你要尽心、尽性、尽意爱主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―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你的神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CN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2:38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这是诫命中的第一，且是最大的。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22:39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其次也相倣，就是要爱人如己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000" b="1" dirty="0" smtClean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5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25" y="221846"/>
            <a:ext cx="8978464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5:9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一点麵酵能使全团都发起来。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5:10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我在主里很信你们必不怀别样的心；但搅扰你们的，无论是谁，必担当他的罪名。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5:11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弟兄们，我若仍旧传割礼，为甚么还受逼迫呢？若是这样，那十字架讨厌的地方就没有了。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5:12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恨不得那搅乱你们的人把自己割绝了。</a:t>
            </a:r>
          </a:p>
        </p:txBody>
      </p:sp>
    </p:spTree>
    <p:extLst>
      <p:ext uri="{BB962C8B-B14F-4D97-AF65-F5344CB8AC3E}">
        <p14:creationId xmlns:p14="http://schemas.microsoft.com/office/powerpoint/2010/main" val="7091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25" y="221846"/>
            <a:ext cx="8978464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5:13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弟兄们，你们蒙召是要得自由，只是不可将你们的自由当作放纵情慾的机会，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总要用爱心互相服事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(For you, brethren, have been called to liberty; only do not use liberty as an opportunity for the flesh, 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but through love serve one another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5:14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因为全律法都包在「爱人如己」这一句话之内了。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5:15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你们要谨慎，若相咬相吞，只怕要彼此消灭了。</a:t>
            </a:r>
          </a:p>
        </p:txBody>
      </p:sp>
    </p:spTree>
    <p:extLst>
      <p:ext uri="{BB962C8B-B14F-4D97-AF65-F5344CB8AC3E}">
        <p14:creationId xmlns:p14="http://schemas.microsoft.com/office/powerpoint/2010/main" val="26862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30" y="-11869"/>
            <a:ext cx="9173030" cy="5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8373" y="3762"/>
            <a:ext cx="9173030" cy="5778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我说，你们当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顺着圣灵而行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，就不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放纵肉体的情慾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了。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情慾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相争，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情慾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相争，</a:t>
            </a:r>
            <a:r>
              <a:rPr lang="zh-CN" altLang="en-US" sz="3250" b="1" u="sng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这两个是彼此相敌，使你们不能做所愿意做的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但你们若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被圣灵引导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，就不</a:t>
            </a:r>
            <a:r>
              <a:rPr lang="zh-CN" altLang="en-US" sz="325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在律法以下</a:t>
            </a:r>
            <a:r>
              <a:rPr lang="zh-CN" altLang="en-US" sz="3250" b="1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3250" b="1" dirty="0" smtClean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/>
            <a:endParaRPr lang="en-US" altLang="zh-CN" sz="1200" b="1" dirty="0" smtClean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defTabSz="914400"/>
            <a:r>
              <a:rPr lang="en-US" altLang="zh-CN" sz="3250" b="1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Gal 5:16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I say then: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a typeface="DFKai-SB" panose="03000509000000000000" pitchFamily="65" charset="-120"/>
              </a:rPr>
              <a:t>Walk in the Spirit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, and you shall not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DFKai-SB" panose="03000509000000000000" pitchFamily="65" charset="-120"/>
              </a:rPr>
              <a:t>fulfill the lust of the flesh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.5:17 For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DFKai-SB" panose="03000509000000000000" pitchFamily="65" charset="-120"/>
              </a:rPr>
              <a:t>the flesh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lusts against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a typeface="DFKai-SB" panose="03000509000000000000" pitchFamily="65" charset="-120"/>
              </a:rPr>
              <a:t>the Spirit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, and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a typeface="DFKai-SB" panose="03000509000000000000" pitchFamily="65" charset="-120"/>
              </a:rPr>
              <a:t>the Spirit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against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DFKai-SB" panose="03000509000000000000" pitchFamily="65" charset="-120"/>
              </a:rPr>
              <a:t>the flesh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; and these are contrary to one another, so that you do not do the things that you wish.5:18 But if you are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a typeface="DFKai-SB" panose="03000509000000000000" pitchFamily="65" charset="-120"/>
              </a:rPr>
              <a:t>led by the Spirit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, you are not 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DFKai-SB" panose="03000509000000000000" pitchFamily="65" charset="-120"/>
              </a:rPr>
              <a:t>under the law</a:t>
            </a:r>
            <a:r>
              <a:rPr lang="en-US" altLang="zh-CN" sz="325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a typeface="DFKai-SB" panose="03000509000000000000" pitchFamily="65" charset="-120"/>
              </a:rPr>
              <a:t>.</a:t>
            </a:r>
            <a:endParaRPr lang="en-US" altLang="zh-CN" sz="3250" b="1" dirty="0" smtClean="0">
              <a:ln w="9525">
                <a:solidFill>
                  <a:schemeClr val="tx1"/>
                </a:solidFill>
              </a:ln>
              <a:solidFill>
                <a:schemeClr val="bg1"/>
              </a:solidFill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19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30" y="-11869"/>
            <a:ext cx="9173030" cy="5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8373" y="3762"/>
            <a:ext cx="9173030" cy="56323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情慾的事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works of the flesh)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都是显而易见的，就如姦淫、污秽、邪蕩、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拜偶象、邪术、仇恨、争竞、忌恨、恼怒、结党、纷争、异端、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嫉妒（有古卷在此有：凶杀二字）、醉酒、荒宴等类。我从前告诉你们，现在又告诉你们，行这样事的人必不能承受神的国。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5:22 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圣灵所结的果子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(the fruit of the Spirit)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，就是仁爱、喜乐、和平、忍耐、恩慈、良善、信实、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5:23 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温柔、节制。这样的事没有律法禁止。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5:24 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凡属基督耶稣的人，是已经把肉体连肉体的邪情私慾同钉在十字架上了。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5:25 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我们若是靠圣灵得生，就当靠圣灵行事。</a:t>
            </a:r>
            <a:r>
              <a:rPr lang="en-US" altLang="zh-CN" sz="30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5:26 </a:t>
            </a:r>
            <a:r>
              <a:rPr lang="zh-CN" altLang="en-US" sz="3000" b="1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不要贪图虚名，彼此惹气，互相嫉妒</a:t>
            </a:r>
            <a:r>
              <a:rPr lang="zh-CN" altLang="en-US" sz="3000" b="1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zh-CN" altLang="en-US" sz="30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7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946" y="114300"/>
            <a:ext cx="18806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 smtClean="0">
                <a:ln w="15875" cmpd="sng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E4A81B">
                      <a:satMod val="175000"/>
                      <a:alpha val="40000"/>
                    </a:srgbClr>
                  </a:glow>
                </a:effectLst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自由</a:t>
            </a:r>
            <a:endParaRPr kumimoji="0" lang="en-US" altLang="zh-CN" sz="6600" b="1" i="0" u="none" strike="noStrike" kern="1200" cap="none" spc="0" normalizeH="0" baseline="0" noProof="0" dirty="0">
              <a:ln w="15875" cmpd="sng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E4A81B">
                    <a:satMod val="175000"/>
                    <a:alpha val="40000"/>
                  </a:srgbClr>
                </a:glow>
              </a:effectLst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4958443"/>
            <a:ext cx="4349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https://zh.wikipedia.org/wiki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Gill Sans MT"/>
                <a:cs typeface="+mn-cs"/>
              </a:rPr>
              <a:t>自由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868" y="1268935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自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由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（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Freedom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, 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Liberty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）是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一个政治哲学中的概念，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在此条件下人类可以自我支配，凭借自由意志而行动，并为自身的行为负责。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47060"/>
            <a:ext cx="6207760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2:16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既知道人称义不是因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行律法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，乃是因信耶稣基督，连我们也信了基督耶稣，使我们因信基督称义，不因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行律法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称义；因为凡有血气的，没有一人因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行律法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称义。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2:17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我们若求在基督里称义，却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仍旧是罪人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，难道基督是叫人犯罪的么？断乎不是！</a:t>
            </a:r>
            <a:r>
              <a:rPr lang="en-US" altLang="zh-CN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2:18 </a:t>
            </a:r>
            <a:r>
              <a:rPr lang="zh-CN" altLang="en-US" sz="30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我素来所拆毁的，若重新建造，这就證明自己是</a:t>
            </a:r>
            <a:r>
              <a:rPr lang="zh-CN" altLang="en-US" sz="30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犯罪的人</a:t>
            </a:r>
            <a:r>
              <a:rPr lang="zh-CN" altLang="en-US" sz="30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CN" sz="30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4241" y="0"/>
            <a:ext cx="764824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天然人的不自由的根本原因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https://encrypted-tbn3.gstatic.com/images?q=tbn:ANd9GcRIALtVZ9unFh217FVSHK47f_Imsd-scI4benPW0hUmE2ALQtb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r="31339"/>
          <a:stretch/>
        </p:blipFill>
        <p:spPr bwMode="auto">
          <a:xfrm>
            <a:off x="6361854" y="1073763"/>
            <a:ext cx="2321076" cy="29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94038" y="4306926"/>
            <a:ext cx="3056708" cy="12464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自我支配，凭借自由意志而行动，并为自身的行为负</a:t>
            </a:r>
            <a:r>
              <a:rPr lang="zh-CN" altLang="en-US" sz="2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责 </a:t>
            </a:r>
            <a:r>
              <a:rPr lang="en-US" altLang="zh-CN" sz="2500" b="1" dirty="0" smtClean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???</a:t>
            </a:r>
            <a:endParaRPr lang="en-US" sz="2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kingdomlifepublishing.com/wp-content/uploads/2013/07/Broken-Chains-Cir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426" y="1103215"/>
            <a:ext cx="2372725" cy="23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947060"/>
            <a:ext cx="5205095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2:19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我因律法，就向律法死了，叫我可以向神活着。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2:20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我已经与基督同钉十字架，现在活着的不再是我，乃是基督在我里面活着；并且我如今在肉身活着，是因信神的儿子而活；他是爱我，为我捨己。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2:21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我不废掉神的恩；义若是藉着律法得的，基督就是徒然死了。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督</a:t>
            </a:r>
            <a:r>
              <a:rPr kumimoji="0" lang="zh-CN" altLang="en-US" sz="4800" b="1" i="0" u="none" strike="noStrike" kern="1200" cap="none" spc="50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里的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自由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00179" y="1028340"/>
            <a:ext cx="3515221" cy="4222039"/>
            <a:chOff x="5400179" y="1028340"/>
            <a:chExt cx="3515221" cy="4222039"/>
          </a:xfrm>
        </p:grpSpPr>
        <p:pic>
          <p:nvPicPr>
            <p:cNvPr id="2050" name="Picture 2" descr="http://3.bp.blogspot.com/_RNh6NyJ9WFQ/S5-yR_2SerI/AAAAAAAAB8A/m0oRn59F9cM/s400/eagl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179" y="1028340"/>
              <a:ext cx="3515221" cy="2487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400179" y="3742274"/>
              <a:ext cx="3515221" cy="150810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DFKai-SB" panose="03000509000000000000" pitchFamily="65" charset="-120"/>
                  <a:ea typeface="DFKai-SB" panose="03000509000000000000" pitchFamily="65" charset="-120"/>
                  <a:cs typeface="+mn-cs"/>
                </a:rPr>
                <a:t>赛40:31 </a:t>
              </a:r>
              <a:r>
                <a:rPr kumimoji="0" lang="en-US" sz="2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DFKai-SB" panose="03000509000000000000" pitchFamily="65" charset="-120"/>
                  <a:ea typeface="DFKai-SB" panose="03000509000000000000" pitchFamily="65" charset="-120"/>
                  <a:cs typeface="+mn-cs"/>
                </a:rPr>
                <a:t>但那等候耶和华的必从新得力。他们必如鹰展翅上腾；他们奔跑却不困倦，行走却不疲乏</a:t>
              </a:r>
              <a:r>
                <a: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DFKai-SB" panose="03000509000000000000" pitchFamily="65" charset="-120"/>
                  <a:ea typeface="DFKai-SB" panose="03000509000000000000" pitchFamily="65" charset="-120"/>
                  <a:cs typeface="+mn-cs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1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30" y="-11869"/>
            <a:ext cx="9173030" cy="57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77414" y="0"/>
            <a:ext cx="31483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加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无知的加拉太人哪，耶稣基督钉十字架，已经活画在你们眼前，谁又迷惑了你们呢？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我只要问你们这一件：你们受了圣灵，是因行律法呢？是因听信福音呢？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你们既靠圣灵入门，如今还靠肉身成全么？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你们是这样的无知么？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你们受苦如此之多，都是徒然的么？难道果真是徒然的么？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29" y="278487"/>
            <a:ext cx="2593625" cy="25106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31374" y="2796121"/>
            <a:ext cx="3086209" cy="124649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自我支配，凭借自由意志而行动，并为自身的行为负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责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!!!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" y="947060"/>
            <a:ext cx="583184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那赐给你们圣灵，又在你们中间行异能的，是因你们行律法呢？是因你们听信福音呢？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3:6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正如亚伯拉罕信神，这就算为他的义。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3:7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所以，你们要知道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那以信为本的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人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(those who are of faith)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就是亚伯拉罕的子孙。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3:8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并且圣经既然预先看明，神要叫外邦人因信称义，就早已传福音给亚伯拉罕，说：万国都必因你得福。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督</a:t>
            </a:r>
            <a:r>
              <a:rPr kumimoji="0" lang="zh-CN" altLang="en-US" sz="4800" b="1" i="0" u="none" strike="noStrike" kern="1200" cap="none" spc="50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里的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自由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9" name="Picture 2" descr="http://www.wall321.com/thumbnails/detail/20130405/castles%20artwork%20good%20vs%20evil%20little%20girl%201920x1080%20wallpaper_www.wall321.com_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8704" y="921604"/>
            <a:ext cx="3086209" cy="19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johnmurphyinternational.com/wp-content/uploads/2015/06/Chickens-Cluck-and-Eagles-F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04" y="4042616"/>
            <a:ext cx="3086209" cy="16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6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947060"/>
            <a:ext cx="5205095" cy="3539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4:27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因为经上记着：不怀孕、不生养的，你要欢乐；未曾经过产难的，你要高声欢呼；因为没有丈夫的，比有丈夫的儿女更多。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4:28 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弟兄们，我们是凭着应许作儿女，如同以撒一样。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4:29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当时，那按着血气生的逼迫了那按着圣灵生的，现在也是这样</a:t>
            </a:r>
            <a:r>
              <a:rPr lang="zh-CN" altLang="en-US" sz="2800" b="1" dirty="0" smtClean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FKai-SB" panose="03000509000000000000" pitchFamily="65" charset="-12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督</a:t>
            </a:r>
            <a:r>
              <a:rPr kumimoji="0" lang="zh-CN" altLang="en-US" sz="4800" b="1" i="0" u="none" strike="noStrike" kern="1200" cap="none" spc="50" normalizeH="0" baseline="0" noProof="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里的</a:t>
            </a: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自由</a:t>
            </a:r>
            <a:endParaRPr kumimoji="0" lang="zh-CN" altLang="en-US" sz="4800" b="1" i="0" u="none" strike="noStrike" kern="1200" cap="none" spc="50" normalizeH="0" baseline="0" noProof="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6" name="Picture 2" descr="https://www.lds.org/bc/content/shared/content/images/gospel-library/magazine/en06sep38c_so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055" y="1086787"/>
            <a:ext cx="3202220" cy="447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" y="947060"/>
            <a:ext cx="5831841" cy="483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加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4:6 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你们既为 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you are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儿子，神就差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DFKai-SB" panose="03000509000000000000" pitchFamily="65" charset="-120"/>
              </a:rPr>
              <a:t>has sent forth</a:t>
            </a:r>
            <a:r>
              <a:rPr lang="en-US" altLang="zh-C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他儿子的灵进入你们（原文作我们）的心，呼叫：阿爸！父！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4:7 </a:t>
            </a:r>
            <a:r>
              <a:rPr lang="zh-CN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可见，从此以后，你不是奴仆，乃是儿子了；既是儿子，就靠着神为后嗣。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4:8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但从前你们不认识神的时候，是给那些本来不是神的作奴仆；</a:t>
            </a:r>
            <a:r>
              <a:rPr lang="en-US" altLang="zh-CN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4:9 </a:t>
            </a:r>
            <a:r>
              <a:rPr lang="zh-CN" altLang="en-US" sz="2800" b="1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现在你们既然认识神，更可说是被神所认识的，怎么还要归回那懦弱无用的小学，情愿再给他作奴仆呢？</a:t>
            </a:r>
            <a:endParaRPr lang="en-US" altLang="zh-CN" sz="2800" b="1" dirty="0">
              <a:solidFill>
                <a:prstClr val="black"/>
              </a:solidFill>
              <a:ea typeface="DFKai-SB" panose="03000509000000000000" pitchFamily="65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876300"/>
            <a:ext cx="86106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95547" y="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/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基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督</a:t>
            </a:r>
            <a:r>
              <a:rPr lang="zh-CN" alt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里的</a:t>
            </a:r>
            <a:r>
              <a:rPr lang="zh-CN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自由</a:t>
            </a:r>
            <a:endParaRPr lang="zh-CN" alt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8704" y="921604"/>
            <a:ext cx="3088879" cy="4741201"/>
            <a:chOff x="5828704" y="921604"/>
            <a:chExt cx="3088879" cy="4741201"/>
          </a:xfrm>
        </p:grpSpPr>
        <p:sp>
          <p:nvSpPr>
            <p:cNvPr id="12" name="Rectangle 11"/>
            <p:cNvSpPr/>
            <p:nvPr/>
          </p:nvSpPr>
          <p:spPr>
            <a:xfrm>
              <a:off x="5831374" y="2796121"/>
              <a:ext cx="3086209" cy="124649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自我支配，凭借自由意志而行动，并为自身的行为负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责 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DFKai-SB" panose="03000509000000000000" pitchFamily="65" charset="-120"/>
                  <a:ea typeface="DFKai-SB" panose="03000509000000000000" pitchFamily="65" charset="-120"/>
                </a:rPr>
                <a:t>!!!</a:t>
              </a:r>
              <a:endParaRPr 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3" name="Picture 2" descr="http://www.wall321.com/thumbnails/detail/20130405/castles%20artwork%20good%20vs%20evil%20little%20girl%201920x1080%20wallpaper_www.wall321.com_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8704" y="921604"/>
              <a:ext cx="3086209" cy="192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johnmurphyinternational.com/wp-content/uploads/2015/06/Chickens-Cluck-and-Eagles-F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704" y="4042616"/>
              <a:ext cx="3086209" cy="1620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45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25" y="221846"/>
            <a:ext cx="8978464" cy="3323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400"/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5:1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基督释放了我们，叫我们得以自</a:t>
            </a:r>
            <a:r>
              <a:rPr lang="zh-CN" altLang="en-US" sz="3000" b="1" dirty="0" smtClean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由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(Stand fast therefore in the liberty by which Christ has made us free)</a:t>
            </a:r>
            <a:r>
              <a:rPr lang="zh-CN" altLang="en-US" sz="3000" b="1" dirty="0" smtClean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所以要站立得稳，不要再被奴仆的轭挟</a:t>
            </a:r>
            <a:r>
              <a:rPr lang="zh-CN" altLang="en-US" sz="3000" b="1" dirty="0" smtClean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制。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5:2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我保罗告诉你们，若受割礼，基督就与你们无益了。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5:3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我再指着凡受割礼的人确实的说，他是欠着行全律法的债。</a:t>
            </a:r>
            <a:r>
              <a:rPr lang="en-US" altLang="zh-CN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5:4 </a:t>
            </a:r>
            <a:r>
              <a:rPr lang="zh-CN" altLang="en-US" sz="3000" b="1" dirty="0">
                <a:ln w="3175">
                  <a:solidFill>
                    <a:schemeClr val="bg1"/>
                  </a:solidFill>
                </a:ln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你们这要靠律法称义的，是与基督隔绝，从恩典中坠落了。</a:t>
            </a:r>
            <a:endParaRPr lang="en-US" altLang="zh-CN" sz="3000" b="1" dirty="0" smtClean="0">
              <a:ln w="3175">
                <a:solidFill>
                  <a:schemeClr val="bg1"/>
                </a:solidFill>
              </a:ln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33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566</TotalTime>
  <Words>1904</Words>
  <Application>Microsoft Office PowerPoint</Application>
  <PresentationFormat>On-screen Show (16:10)</PresentationFormat>
  <Paragraphs>41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맑은 고딕</vt:lpstr>
      <vt:lpstr>Microsoft YaHei</vt:lpstr>
      <vt:lpstr>Microsoft YaHei</vt:lpstr>
      <vt:lpstr>黑体</vt:lpstr>
      <vt:lpstr>DFKai-SB</vt:lpstr>
      <vt:lpstr>Arial</vt:lpstr>
      <vt:lpstr>Calibri</vt:lpstr>
      <vt:lpstr>Gill Sans MT</vt:lpstr>
      <vt:lpstr>Tw Cen MT</vt:lpstr>
      <vt:lpstr>Wingdings 2</vt:lpstr>
      <vt:lpstr>Droplet</vt:lpstr>
      <vt:lpstr>1_Office Theme</vt:lpstr>
      <vt:lpstr>Office Theme</vt:lpstr>
      <vt:lpstr>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Z</dc:creator>
  <cp:lastModifiedBy>Lin, Kung-En D [COM S]</cp:lastModifiedBy>
  <cp:revision>71</cp:revision>
  <dcterms:created xsi:type="dcterms:W3CDTF">2016-03-13T03:51:48Z</dcterms:created>
  <dcterms:modified xsi:type="dcterms:W3CDTF">2016-08-03T17:09:35Z</dcterms:modified>
</cp:coreProperties>
</file>