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38" r:id="rId3"/>
    <p:sldMasterId id="2147483750" r:id="rId4"/>
  </p:sldMasterIdLst>
  <p:notesMasterIdLst>
    <p:notesMasterId r:id="rId29"/>
  </p:notesMasterIdLst>
  <p:sldIdLst>
    <p:sldId id="291" r:id="rId5"/>
    <p:sldId id="342" r:id="rId6"/>
    <p:sldId id="344" r:id="rId7"/>
    <p:sldId id="323" r:id="rId8"/>
    <p:sldId id="325" r:id="rId9"/>
    <p:sldId id="326" r:id="rId10"/>
    <p:sldId id="353" r:id="rId11"/>
    <p:sldId id="334" r:id="rId12"/>
    <p:sldId id="346" r:id="rId13"/>
    <p:sldId id="347" r:id="rId14"/>
    <p:sldId id="348" r:id="rId15"/>
    <p:sldId id="345" r:id="rId16"/>
    <p:sldId id="349" r:id="rId17"/>
    <p:sldId id="351" r:id="rId18"/>
    <p:sldId id="350" r:id="rId19"/>
    <p:sldId id="352" r:id="rId20"/>
    <p:sldId id="335" r:id="rId21"/>
    <p:sldId id="336" r:id="rId22"/>
    <p:sldId id="337" r:id="rId23"/>
    <p:sldId id="338" r:id="rId24"/>
    <p:sldId id="333" r:id="rId25"/>
    <p:sldId id="339" r:id="rId26"/>
    <p:sldId id="340" r:id="rId27"/>
    <p:sldId id="341" r:id="rId2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12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39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7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4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7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76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0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6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8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24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0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5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5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8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3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8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79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44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25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3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1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93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0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9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71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1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9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72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2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9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84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5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1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9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(8)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你们既靠圣灵入门，如今还靠肉身成全么？你们是这样的无知么？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532" y="1017382"/>
            <a:ext cx="3308199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民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27:18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耶和华对摩西说：嫩的儿子约书亚是心中有圣灵的；你将他领来，按手在他头上，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27:19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使他站在祭司以利亚撒和全会众面前，嘱咐他，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27:20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又将你的尊荣给他几分，使以色列全会众都听从他。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93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532" y="1017382"/>
            <a:ext cx="3308199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35:30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摩西对以色列人说：犹大支派中，户珥的孙子、乌利的儿子比撒列，耶和华已经题他的名召他，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35:31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又以　神的灵充满了他，使他有智慧、聪明、知识，能做各样的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工。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2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532" y="1017382"/>
            <a:ext cx="3308199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诗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51:10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神啊，求你为我造清洁的心，使我里面重新有正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直的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灵。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51:11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不要丢弃我，使我离开你的面；不要从我收回你的圣灵。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51:12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求你使我仍得救恩之乐，赐我乐意的灵扶持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我。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93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你们呢？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4532" y="1017382"/>
            <a:ext cx="3308199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7:6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但我们既然在捆我们的律法上死了，现今就脱离了律法，叫我们服事主，要按着心灵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（心灵：或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作圣灵）的新样，不按着仪文的旧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样（</a:t>
            </a:r>
            <a:r>
              <a:rPr lang="en-US" sz="2600" dirty="0" smtClean="0"/>
              <a:t>so that we should serve </a:t>
            </a:r>
            <a:r>
              <a:rPr lang="en-US" sz="2600" dirty="0"/>
              <a:t>in the newness of the Spirit and not </a:t>
            </a:r>
            <a:r>
              <a:rPr lang="en-US" sz="2600" i="1" dirty="0"/>
              <a:t>in</a:t>
            </a:r>
            <a:r>
              <a:rPr lang="en-US" sz="2600" dirty="0"/>
              <a:t> the oldness of the </a:t>
            </a:r>
            <a:r>
              <a:rPr lang="en-US" sz="2600" dirty="0" smtClean="0"/>
              <a:t>letter</a:t>
            </a:r>
            <a:r>
              <a:rPr lang="zh-CN" altLang="en-US" sz="2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52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你们呢？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4532" y="1017382"/>
            <a:ext cx="33081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所以，不要容罪在你们必死的身上作王，使你们顺从身子的私慾。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也不要将你们的肢体献给罪作不义的器具；倒要象从死里复活的人，将自己献给神，并将肢体作义的器具献给神。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罪必不能作你们的主，因你们不在律法之下，乃在恩典之下。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36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神用地上的尘土造人，将生气吹在他鼻孔里，他就成了有灵的活人，名叫亚当</a:t>
            </a:r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神的心意计划从未失败改变！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5092213" y="1234687"/>
            <a:ext cx="3400425" cy="3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turnbacktogod.com/wp-content/uploads/2010/03/Jesus-Resurrection-Pictures-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7920"/>
          <a:stretch/>
        </p:blipFill>
        <p:spPr bwMode="auto">
          <a:xfrm>
            <a:off x="914019" y="2911687"/>
            <a:ext cx="3156964" cy="26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4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能知道善恶。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3:7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他们二人的眼睛就明亮了，纔知道自己是赤身露体，便拿无花果树的叶子为自己编作裙子。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59872" y="13991"/>
            <a:ext cx="4447903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底要听谁的话？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0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31374" y="2796121"/>
            <a:ext cx="3086209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!!!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那赐给你们圣灵，又在你们中间行异能的，是因你们行律法呢？是因你们听信福音呢？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正如亚伯拉罕信神，这就算为他的义。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所以，你们要知道：那以信为本的人，就是亚伯拉罕的子孙。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并且圣经既然预先看明，神要叫外邦人因信称义，就早已传福音给亚伯拉罕，说：万国都必因你得福。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8704" y="921604"/>
            <a:ext cx="3086209" cy="19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johnmurphyinternational.com/wp-content/uploads/2015/06/Chickens-Cluck-and-Eagles-F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04" y="4042616"/>
            <a:ext cx="3086209" cy="16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可见那以信为本的人和有信心的亚伯拉罕一同得福。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凡以行律法为本的，都是被咒诅的；因为经上记着：凡不常照律法书上所记一切之事去行的，就被咒诅。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没有一个人靠着律法在神面前称义，这是明显的；因为经上说，义人必因信得生。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律法原不本乎信，只说：行这些事的，就必因此活着。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1" name="Rectangle 10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2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9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基督既为我们受（原文是成）了咒诅，就赎出我们脱离律法的咒诅；因为经上记着：凡挂在木头上都是被咒诅的。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这便叫亚伯拉罕的福，因基督耶稣可以临到外邦人，使我们因信得着所应许的圣灵。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700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rtbible.info/images/dore_ae-paradijs_g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" y="215054"/>
            <a:ext cx="2309733" cy="2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31461" r="18874" b="836"/>
          <a:stretch/>
        </p:blipFill>
        <p:spPr bwMode="auto">
          <a:xfrm>
            <a:off x="184561" y="3365187"/>
            <a:ext cx="2642843" cy="20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20010"/>
            <a:ext cx="2977365" cy="2647665"/>
            <a:chOff x="635002" y="2881085"/>
            <a:chExt cx="2977365" cy="2647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 flipH="1">
              <a:off x="635002" y="2894580"/>
              <a:ext cx="1489853" cy="26341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>
              <a:off x="2122514" y="2881085"/>
              <a:ext cx="1489853" cy="2634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5913" y="3227138"/>
              <a:ext cx="2596351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3333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 </a:t>
              </a:r>
              <a:r>
                <a:rPr lang="en-US" altLang="zh-CN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肉体</a:t>
              </a:r>
              <a:endParaRPr lang="en-US" sz="40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33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内心相信的谎言</a:t>
              </a:r>
              <a:endParaRPr lang="en-US" sz="33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25" y="3342829"/>
            <a:ext cx="2338329" cy="2076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7262" y="415199"/>
            <a:ext cx="5103154" cy="3465576"/>
            <a:chOff x="2797262" y="576072"/>
            <a:chExt cx="5103154" cy="3465576"/>
          </a:xfrm>
        </p:grpSpPr>
        <p:sp>
          <p:nvSpPr>
            <p:cNvPr id="2" name="Curved Down Arrow 1"/>
            <p:cNvSpPr/>
            <p:nvPr/>
          </p:nvSpPr>
          <p:spPr>
            <a:xfrm>
              <a:off x="2797262" y="2249424"/>
              <a:ext cx="5103154" cy="179222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14" descr="http://www.turnbacktogod.com/wp-content/uploads/2010/03/Jesus-Resurrection-Pictures-1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" r="7920"/>
            <a:stretch/>
          </p:blipFill>
          <p:spPr bwMode="auto">
            <a:xfrm>
              <a:off x="3393834" y="576072"/>
              <a:ext cx="3156964" cy="26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155723" y="1289283"/>
            <a:ext cx="333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</a:t>
            </a:r>
            <a:endParaRPr 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5301" y="4024560"/>
            <a:ext cx="6166684" cy="16158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祂曾照自己的大怜悯，藉耶稣基督从死里复活，重生了我们</a:t>
            </a:r>
            <a:r>
              <a:rPr lang="en-US" altLang="zh-CN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…</a:t>
            </a:r>
            <a:r>
              <a:rPr lang="zh-CN" altLang="en-US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（彼前</a:t>
            </a:r>
            <a:r>
              <a:rPr lang="en-US" altLang="zh-CN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CN" altLang="en-US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CN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CN" altLang="en-US" sz="3300" b="1" dirty="0" smtClean="0">
                <a:ln w="15875">
                  <a:noFill/>
                </a:ln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sz="3300" dirty="0">
              <a:ln w="15875"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弟兄们，我且照着人的常话说：虽然是人的文约，若已经立定了，就没有能废弃或加增的。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所应许的原是向亚伯拉罕和他子孙说的。神并不是说众子孙，指着许多人，乃是说你那一个子孙，指着一个人，就是基督。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我是这么说，神预先所立的约，不能被那四百叁十年以后的律法废掉，叫应许归于虚空。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1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因为承受产业，若本乎律法，就不本乎应许；但神是凭着应许把产业赐给亚伯拉罕。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这样说来，律法是为甚么有的呢？原是为过犯添上的，等候那蒙应许的子孙来到，并且是藉天使经中保之手设立的。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但中保本不是为一面作的；神却是一位。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这样，律法是与神的应许反对么？断乎不是！若曾传一个能叫人得生的律法，义就诚然本乎律法了。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5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但圣经把众人都圈在罪里，使所应许的福因信耶稣基督，归给那信的人。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但这因信得救的理还未来以先，我们被看守在律法之下，直圈到那将来的真道显明出来。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这样，律法是我们训蒙的师傅，引我们到基督那里，使我们因信称义。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但这因信得救的理既然来到，我们从此就不在师傅的手下了。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670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你们既为儿子，神就差他儿子的灵进入你们（原文作我们）的心，呼叫：阿爸！父！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但从前你们不认识神的时候，是给那些本来不是神的作奴仆；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现在你们既然认识神，更可说是被神所认识的，怎么还要归回那懦弱无用的小学，情愿再给他作奴仆呢？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770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你们既为儿子，神就差他儿子的灵进入你们（原文作我们）的心，呼叫：阿爸！父！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但从前你们不认识神的时候，是给那些本来不是神的作奴仆；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现在你们既然认识神，更可说是被神所认识的，怎么还要归回那懦弱无用的小学，情愿再给他作奴仆呢？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/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19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43" y="297606"/>
            <a:ext cx="5456957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偷窃的、贪婪的、醉酒的、辱骂的、勒索的，都不能承受神的国。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你们中间也有人从前是这样；但如今你们奉主耶稣基督的名，并藉着我们神的灵，已经洗净，成圣，称义了。</a:t>
            </a:r>
            <a:r>
              <a:rPr lang="en-US" altLang="zh-CN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27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凡事我都可行，但不都有益处。凡事我都可行，但无论那一件，我总不受他的辖制。</a:t>
            </a:r>
            <a:endParaRPr lang="en-US" sz="27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98360" y="464169"/>
            <a:ext cx="2358246" cy="4379512"/>
            <a:chOff x="6322458" y="1028357"/>
            <a:chExt cx="2358246" cy="4379512"/>
          </a:xfrm>
        </p:grpSpPr>
        <p:grpSp>
          <p:nvGrpSpPr>
            <p:cNvPr id="9" name="Group 8"/>
            <p:cNvGrpSpPr/>
            <p:nvPr/>
          </p:nvGrpSpPr>
          <p:grpSpPr>
            <a:xfrm>
              <a:off x="6382649" y="1086608"/>
              <a:ext cx="2298055" cy="4321261"/>
              <a:chOff x="7159563" y="2278037"/>
              <a:chExt cx="2298055" cy="432126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92490" y="2278037"/>
                <a:ext cx="2232199" cy="2572155"/>
                <a:chOff x="7192490" y="2278037"/>
                <a:chExt cx="2232199" cy="2572155"/>
              </a:xfrm>
            </p:grpSpPr>
            <p:pic>
              <p:nvPicPr>
                <p:cNvPr id="14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7192490" y="2278037"/>
                  <a:ext cx="2232199" cy="1920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7550083" y="4142306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vs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3" name="Picture 4" descr="http://i292.photobucket.com/albums/mm12/mindfreakismex99/nick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563" y="4875757"/>
                <a:ext cx="2298055" cy="1723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322458" y="3628283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46093" y="2977999"/>
            <a:ext cx="2417217" cy="2007821"/>
            <a:chOff x="3475583" y="3707179"/>
            <a:chExt cx="2417217" cy="2007821"/>
          </a:xfrm>
        </p:grpSpPr>
        <p:pic>
          <p:nvPicPr>
            <p:cNvPr id="17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94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620776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后来，矶法到了安提阿；因他有可责之处，我就当面抵挡他。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其余的犹太人也都随着他装假，甚至连巴拿巴也随夥装假。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241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天然人的不自由的根本原因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encrypted-tbn3.gstatic.com/images?q=tbn:ANd9GcRIALtVZ9unFh217FVSHK47f_Imsd-scI4benPW0hUmE2ALQtb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r="31339"/>
          <a:stretch/>
        </p:blipFill>
        <p:spPr bwMode="auto">
          <a:xfrm>
            <a:off x="6361854" y="1073763"/>
            <a:ext cx="2321076" cy="2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4038" y="4306926"/>
            <a:ext cx="3056708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???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598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6207760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2:14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但我一看见他们行的不正，与福音的真理不合，就在众人面前对矶法说：你既是犹太人，若随外邦人行事，不随犹太人行事，怎么还勉强外邦人随犹太人呢？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2:15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我们这生来的犹太人，不是外邦的罪人</a:t>
            </a:r>
            <a:r>
              <a:rPr lang="zh-CN" altLang="en-US" sz="30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41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天然人的不自由的根本原因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s://encrypted-tbn3.gstatic.com/images?q=tbn:ANd9GcRIALtVZ9unFh217FVSHK47f_Imsd-scI4benPW0hUmE2ALQtb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r="31339"/>
          <a:stretch/>
        </p:blipFill>
        <p:spPr bwMode="auto">
          <a:xfrm>
            <a:off x="6361854" y="1073763"/>
            <a:ext cx="2321076" cy="2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4038" y="4306926"/>
            <a:ext cx="3056708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???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515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6207760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2:16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既知道人称义不是因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，乃是因信耶稣基督，连我们也信了基督耶稣，使我们因信基督称义，不因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称义；因为凡有血气的，没有一人因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称义。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2:17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我们若求在基督里称义，却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仍旧是罪人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，难道基督是叫人犯罪的么？断乎不是！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2:18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我素来所拆毁的，若重新建造，这就證明自己是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犯罪的人</a:t>
            </a:r>
            <a:r>
              <a:rPr lang="zh-CN" altLang="en-US" sz="30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241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天然人的不自由的根本原因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s://encrypted-tbn3.gstatic.com/images?q=tbn:ANd9GcRIALtVZ9unFh217FVSHK47f_Imsd-scI4benPW0hUmE2ALQtb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r="31339"/>
          <a:stretch/>
        </p:blipFill>
        <p:spPr bwMode="auto">
          <a:xfrm>
            <a:off x="6361854" y="1073763"/>
            <a:ext cx="2321076" cy="2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4038" y="4306926"/>
            <a:ext cx="3056708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???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915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kingdomlifepublishing.com/wp-content/uploads/2013/07/Broken-Chains-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26" y="1103215"/>
            <a:ext cx="2372725" cy="23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我因律法，就向律法死了，叫我可以向神活着。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我不废掉神的恩；义若是藉着律法得的，基督就是徒然死了。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00179" y="1028340"/>
            <a:ext cx="3515221" cy="4222039"/>
            <a:chOff x="5400179" y="1028340"/>
            <a:chExt cx="3515221" cy="4222039"/>
          </a:xfrm>
        </p:grpSpPr>
        <p:pic>
          <p:nvPicPr>
            <p:cNvPr id="2050" name="Picture 2" descr="http://3.bp.blogspot.com/_RNh6NyJ9WFQ/S5-yR_2SerI/AAAAAAAAB8A/m0oRn59F9cM/s400/eag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79" y="1028340"/>
              <a:ext cx="3515221" cy="24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00179" y="3742274"/>
              <a:ext cx="3515221" cy="150810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rgbClr val="FFFF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赛40:31 </a:t>
              </a:r>
              <a:r>
                <a:rPr lang="en-US" sz="2300" b="1" dirty="0" err="1">
                  <a:solidFill>
                    <a:srgbClr val="FFFF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但那等候耶和华的必从新得力。他们必如鹰展翅上腾；他们奔跑却不困倦，行走却不疲乏</a:t>
              </a:r>
              <a:r>
                <a:rPr lang="en-US" sz="2300" b="1" dirty="0">
                  <a:solidFill>
                    <a:srgbClr val="FFFF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36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532" y="1017382"/>
            <a:ext cx="3308199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32:15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等到圣灵从上浇灌我们，旷野就变为肥田，肥田看如树林。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32:16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那时，公平要居在旷野；公义要居在肥田。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32:17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公义的果效必是平安；公义的效验必是平稳，直到永远。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63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你们既靠圣灵入门，如今还靠肉身成全么？你们是这样的无知么？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532" y="1017382"/>
            <a:ext cx="3308199" cy="3293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41:38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法老对臣仆说：象这样的人，有　神的灵在他里头，我们岂能找得着呢？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41:39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法老对约瑟说：　神既将这事都指示你，可见没有人象你这样有聪明有智慧。</a:t>
            </a:r>
            <a:endParaRPr lang="en-US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59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1462</TotalTime>
  <Words>1703</Words>
  <Application>Microsoft Macintosh PowerPoint</Application>
  <PresentationFormat>On-screen Show (16:10)</PresentationFormat>
  <Paragraphs>92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Droplet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Dean Lin</cp:lastModifiedBy>
  <cp:revision>67</cp:revision>
  <dcterms:created xsi:type="dcterms:W3CDTF">2016-03-13T03:51:48Z</dcterms:created>
  <dcterms:modified xsi:type="dcterms:W3CDTF">2016-07-24T22:58:01Z</dcterms:modified>
</cp:coreProperties>
</file>