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2" r:id="rId3"/>
  </p:sldMasterIdLst>
  <p:notesMasterIdLst>
    <p:notesMasterId r:id="rId29"/>
  </p:notesMasterIdLst>
  <p:sldIdLst>
    <p:sldId id="294" r:id="rId4"/>
    <p:sldId id="295" r:id="rId5"/>
    <p:sldId id="297" r:id="rId6"/>
    <p:sldId id="298" r:id="rId7"/>
    <p:sldId id="299" r:id="rId8"/>
    <p:sldId id="301" r:id="rId9"/>
    <p:sldId id="284" r:id="rId10"/>
    <p:sldId id="303" r:id="rId11"/>
    <p:sldId id="305" r:id="rId12"/>
    <p:sldId id="304" r:id="rId13"/>
    <p:sldId id="306" r:id="rId14"/>
    <p:sldId id="307" r:id="rId15"/>
    <p:sldId id="315" r:id="rId16"/>
    <p:sldId id="326" r:id="rId17"/>
    <p:sldId id="317" r:id="rId18"/>
    <p:sldId id="343" r:id="rId19"/>
    <p:sldId id="332" r:id="rId20"/>
    <p:sldId id="338" r:id="rId21"/>
    <p:sldId id="339" r:id="rId22"/>
    <p:sldId id="340" r:id="rId23"/>
    <p:sldId id="341" r:id="rId24"/>
    <p:sldId id="337" r:id="rId25"/>
    <p:sldId id="342" r:id="rId26"/>
    <p:sldId id="335" r:id="rId27"/>
    <p:sldId id="334" r:id="rId2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1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69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00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25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93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06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0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92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07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36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6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23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54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41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36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1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1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1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0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5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5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6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7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6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5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9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3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96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8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2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6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92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076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510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922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5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40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916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615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04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71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5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/>
              <a:pPr defTabSz="91440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pPr defTabSz="9144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/>
              <a:pPr defTabSz="914400"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8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7052" y="1395664"/>
            <a:ext cx="6456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(7)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46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914400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无知的加拉太人哪，耶稣基督钉十字架，已经活画在你们眼前，谁又迷惑了你们呢？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我只要问你们这一件：你们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受了圣灵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，是因行律法呢？是因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听信福音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呢？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靠圣灵入门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，如今还靠肉身成全么？你们是这样的无知么？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你们受苦如此之多，都是徒然的么？难道果真是徒然的么？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3:5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赐给你们圣灵，又在你们中间行异能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的，是因你们行律法呢？是因你们听信福音呢？</a:t>
            </a:r>
            <a:endParaRPr lang="en-US" altLang="zh-CN" sz="3300" b="1" dirty="0" smtClean="0">
              <a:solidFill>
                <a:schemeClr val="tx1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0359" y="0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有没有正面的东西呢？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9144000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4:8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但从前你们不认识神的时候，是给那些本来不是神的作奴仆；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4:9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现在你们既然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认识神，更可说是被神所认识的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，怎么还要归回那懦弱无用的小学，情愿再给他作奴仆呢？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4:10 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你们谨守日子、月份、节期、年分。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4:11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我为你们害怕、惟恐我在你们身上是枉费了工夫。</a:t>
            </a:r>
            <a:endParaRPr lang="en-US" altLang="zh-CN" sz="3300" b="1" dirty="0" smtClean="0">
              <a:solidFill>
                <a:schemeClr val="tx1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0359" y="0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有没有正面的东西呢？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7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9051721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 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我保罗告诉你们，</a:t>
            </a:r>
            <a:r>
              <a:rPr lang="zh-CN" altLang="en-US" sz="33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若受割礼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，基督就与你们无益了。</a:t>
            </a:r>
            <a:r>
              <a:rPr lang="en-US" altLang="zh-CN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 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我再指着凡受割礼的人确实的说，他是欠着行全律法的债。</a:t>
            </a:r>
            <a:r>
              <a:rPr lang="en-US" altLang="zh-CN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5:4 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你们这</a:t>
            </a:r>
            <a:r>
              <a:rPr lang="zh-CN" altLang="en-US" sz="33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要靠律法称义的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，是与基督隔绝，从恩典中坠落了。</a:t>
            </a:r>
            <a:endParaRPr lang="en-US" altLang="zh-CN" sz="3300" b="1" dirty="0" smtClean="0">
              <a:solidFill>
                <a:schemeClr val="tx1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0359" y="0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有没有正面的东西呢？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582" y="3233669"/>
            <a:ext cx="8863035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属灵孩童的难题：</a:t>
            </a:r>
            <a:r>
              <a:rPr lang="zh-CN" altLang="en-US" sz="4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经历了神的恩典，体验、明白了罪的恶果，想要进一步经历救恩，却不知如何脱离律法的方法</a:t>
            </a:r>
            <a:endParaRPr lang="en-US" altLang="zh-CN" sz="40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4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227820" cy="6093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4:22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因为律法上记着，亚伯拉罕有两个儿子，一个是使女生的，一个是自主之妇人生的。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4:23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然而，那使女所生的是按着血气生的；那自主之妇人所生的是凭着应许生的。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4:24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这都是比方：那两个妇人就是两约。一约是出于西乃山，生子为奴，乃是夏甲。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4:25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这夏甲二字是指着亚拉伯的西乃山，与现在的耶路撒冷同类，因耶路撒冷和她的儿女都是为奴的。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4:26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但那在上的耶路撒冷是自主的，她是我们的母。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4:27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因为经上记着：不怀孕、不生养的，你要欢乐；未曾经过产难的，你要高声欢呼；因为没有丈夫的，比有丈夫的儿女更多。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4:28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弟兄们，我们是凭着应许作儿女，如同以撒一样。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4:29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当时，那按着血气生的逼迫了那按着圣灵生的，现在也是这样。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4:30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然而经上是怎么说的呢？是说：把使女和他儿子赶出去！因为使女的儿子不可与自主妇人的儿子一同承受产业。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4:31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弟兄们，这样看来，我们不是使女的儿女，乃是自主妇人的儿女了。</a:t>
            </a:r>
          </a:p>
          <a:p>
            <a:pPr defTabSz="914400"/>
            <a:endParaRPr lang="zh-CN" altLang="en-US" sz="26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71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227820" cy="6093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4:22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因为律法上记着，亚伯拉罕有两个儿子，一个是使女生的，一个是</a:t>
            </a:r>
            <a:r>
              <a:rPr lang="zh-CN" altLang="en-US" sz="2600" b="1" dirty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自主之妇人生的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4:23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然而，</a:t>
            </a:r>
            <a:r>
              <a:rPr lang="zh-CN" altLang="en-US" sz="26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使女</a:t>
            </a:r>
            <a:r>
              <a:rPr lang="zh-CN" altLang="en-US" sz="26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生的是按着血气生的；那</a:t>
            </a:r>
            <a:r>
              <a:rPr lang="zh-CN" altLang="en-US" sz="2600" b="1" dirty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自主之妇人所生的是凭着应许生的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4:24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这都是比方：那两个妇人就是两约。一约是出于西乃山，生子为奴，乃是夏甲。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4:25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这夏甲二字是指着亚拉伯的西乃山，与现在的耶路撒冷同类，因耶路撒冷</a:t>
            </a:r>
            <a:r>
              <a:rPr lang="zh-CN" altLang="en-US" sz="26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和她的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儿女都是为奴的。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4:26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但那</a:t>
            </a:r>
            <a:r>
              <a:rPr lang="zh-CN" altLang="en-US" sz="2600" b="1" dirty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在上的耶路撒冷是自主的</a:t>
            </a:r>
            <a:r>
              <a:rPr lang="zh-CN" altLang="en-US" sz="2600" b="1" dirty="0" smtClean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2600" b="1" dirty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她</a:t>
            </a:r>
            <a:r>
              <a:rPr lang="zh-CN" altLang="en-US" sz="2600" b="1" dirty="0" smtClean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</a:t>
            </a:r>
            <a:r>
              <a:rPr lang="zh-CN" altLang="en-US" sz="2600" b="1" dirty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我们的母</a:t>
            </a:r>
            <a:r>
              <a:rPr lang="zh-CN" altLang="en-US" sz="26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6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4:27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因为经上记着：不怀孕、不生养的，你要欢乐；未曾经过产难的，你要高声欢呼；因为没有丈夫的，比有丈夫的儿女更多。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4:28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弟兄们，我们是</a:t>
            </a:r>
            <a:r>
              <a:rPr lang="zh-CN" altLang="en-US" sz="2600" b="1" dirty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凭着应许作儿女，如同以撒一样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4:29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当时，那按着血气生的逼迫了那</a:t>
            </a:r>
            <a:r>
              <a:rPr lang="zh-CN" altLang="en-US" sz="2600" b="1" dirty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按着圣灵生的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，现在也是这样。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4:30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然而经上是怎么说的呢？是说：把使女和他儿子赶出去！因为使女的儿子不可与</a:t>
            </a:r>
            <a:r>
              <a:rPr lang="zh-CN" altLang="en-US" sz="2600" b="1" dirty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自主妇人的儿子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一同承受产业。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4:31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弟兄们，这样看来，我们不是使女的儿女，乃是</a:t>
            </a:r>
            <a:r>
              <a:rPr lang="zh-CN" altLang="en-US" sz="2600" b="1" dirty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自主妇人的儿女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了。</a:t>
            </a:r>
            <a:endParaRPr lang="en-US" altLang="zh-CN" sz="2600" b="1" dirty="0">
              <a:solidFill>
                <a:schemeClr val="tx1"/>
              </a:solidFill>
              <a:ea typeface="DFKai-SB" panose="03000509000000000000" pitchFamily="65" charset="-120"/>
            </a:endParaRPr>
          </a:p>
          <a:p>
            <a:pPr defTabSz="914400"/>
            <a:endParaRPr lang="en-US" altLang="zh-CN" sz="2600" b="1" dirty="0" smtClean="0">
              <a:solidFill>
                <a:schemeClr val="tx1"/>
              </a:solidFill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55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227820" cy="6093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4:22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因为律法上记着，亚伯拉罕有两个儿子，一个是</a:t>
            </a:r>
            <a:r>
              <a:rPr lang="zh-CN" altLang="en-US" sz="2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使女生的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，一个是自主之妇人生的。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4:23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然而，</a:t>
            </a:r>
            <a:r>
              <a:rPr lang="zh-CN" altLang="en-US" sz="26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</a:t>
            </a:r>
            <a:r>
              <a:rPr lang="zh-CN" altLang="en-US" sz="2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使女</a:t>
            </a:r>
            <a:r>
              <a:rPr lang="zh-CN" altLang="en-US" sz="26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</a:t>
            </a:r>
            <a:r>
              <a:rPr lang="zh-CN" altLang="en-US" sz="2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生的是按着血气生的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；那自主之妇人所生的是凭着应许生的。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4:24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这都是比方：那两个妇人就是两约。</a:t>
            </a:r>
            <a:r>
              <a:rPr lang="zh-CN" altLang="en-US" sz="2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一约是出于西乃山，生子为奴，乃是夏甲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4:25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这夏甲二字是指着亚拉伯的西乃山，</a:t>
            </a:r>
            <a:r>
              <a:rPr lang="zh-CN" altLang="en-US" sz="2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与现在的耶路撒冷同类，因耶路撒冷</a:t>
            </a:r>
            <a:r>
              <a:rPr lang="zh-CN" altLang="en-US" sz="26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和她的</a:t>
            </a:r>
            <a:r>
              <a:rPr lang="zh-CN" altLang="en-US" sz="2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儿女都是为奴的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4:26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但那在上的耶路撒冷是自主的</a:t>
            </a:r>
            <a:r>
              <a:rPr lang="zh-CN" altLang="en-US" sz="26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她</a:t>
            </a:r>
            <a:r>
              <a:rPr lang="zh-CN" altLang="en-US" sz="26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我们的母</a:t>
            </a:r>
            <a:r>
              <a:rPr lang="zh-CN" altLang="en-US" sz="26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6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4:27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因为经上记着：不怀孕、不生养的，你要欢乐；未曾经过产难的，你要高声欢呼；因为没有丈夫的，比有丈夫的儿女更多。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4:28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弟兄们，我们是凭着应许作儿女，如同以撒一样。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4:29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当时，那</a:t>
            </a:r>
            <a:r>
              <a:rPr lang="zh-CN" altLang="en-US" sz="2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按着血气生的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逼迫了那按着圣灵生的，现在也是这样。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4:30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然而经上是怎么说的呢？是说：把</a:t>
            </a:r>
            <a:r>
              <a:rPr lang="zh-CN" altLang="en-US" sz="2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使女和他儿子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赶出去！因为</a:t>
            </a:r>
            <a:r>
              <a:rPr lang="zh-CN" altLang="en-US" sz="2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使女的儿子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不可与自主妇人的儿子一同承受产业。</a:t>
            </a:r>
            <a:r>
              <a:rPr lang="en-US" altLang="zh-CN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4:31 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弟兄们，这样看来，我们不是</a:t>
            </a:r>
            <a:r>
              <a:rPr lang="zh-CN" altLang="en-US" sz="2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使女的儿女</a:t>
            </a:r>
            <a:r>
              <a:rPr lang="zh-CN" altLang="en-US" sz="2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，乃是自主妇人的儿女了。</a:t>
            </a:r>
            <a:endParaRPr lang="en-US" altLang="zh-CN" sz="2600" b="1" dirty="0">
              <a:solidFill>
                <a:schemeClr val="tx1"/>
              </a:solidFill>
              <a:ea typeface="DFKai-SB" panose="03000509000000000000" pitchFamily="65" charset="-120"/>
            </a:endParaRPr>
          </a:p>
          <a:p>
            <a:pPr defTabSz="914400"/>
            <a:endParaRPr lang="en-US" altLang="zh-CN" sz="2600" b="1" dirty="0" smtClean="0">
              <a:solidFill>
                <a:schemeClr val="tx1"/>
              </a:solidFill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5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946" y="114300"/>
            <a:ext cx="18806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6600" b="1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自由</a:t>
            </a:r>
            <a:endParaRPr lang="en-US" altLang="zh-CN" sz="6600" b="1" dirty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4958443"/>
            <a:ext cx="4349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400" dirty="0">
                <a:solidFill>
                  <a:srgbClr val="92D050"/>
                </a:solidFill>
              </a:rPr>
              <a:t>https://zh.wikipedia.org/wiki</a:t>
            </a:r>
            <a:r>
              <a:rPr lang="en-US" sz="2400" dirty="0" smtClean="0">
                <a:solidFill>
                  <a:srgbClr val="92D050"/>
                </a:solidFill>
              </a:rPr>
              <a:t>/</a:t>
            </a:r>
            <a:r>
              <a:rPr lang="zh-CN" altLang="en-US" sz="2400" dirty="0" smtClean="0">
                <a:solidFill>
                  <a:srgbClr val="92D050"/>
                </a:solidFill>
              </a:rPr>
              <a:t>自由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868" y="1268935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4400" b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</a:t>
            </a:r>
            <a:r>
              <a:rPr lang="zh-CN" altLang="en-US" sz="44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由</a:t>
            </a:r>
            <a:r>
              <a:rPr lang="zh-CN" altLang="en-US" sz="4400" b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CN" sz="4400" b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Freedom</a:t>
            </a:r>
            <a:r>
              <a:rPr lang="en-US" altLang="zh-CN" sz="44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lang="en-US" altLang="zh-CN" sz="4400" b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Liberty </a:t>
            </a:r>
            <a:r>
              <a:rPr lang="zh-CN" altLang="en-US" sz="4400" b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）是</a:t>
            </a:r>
            <a:r>
              <a:rPr lang="zh-CN" altLang="en-US" sz="44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一个政治哲学中的概念，</a:t>
            </a:r>
            <a:r>
              <a:rPr lang="zh-CN" altLang="en-US" sz="4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在此条件下人类可以自我支配，凭借自由意志而行动，并为自身的行为负责。</a:t>
            </a:r>
            <a:endParaRPr lang="en-US" sz="44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98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5215233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1:10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我现在是要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得人的心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呢？还是要得神的心呢？我岂是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讨人的喜欢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么？若仍旧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讨人的喜欢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，我就不是基督的仆人了。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1:11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弟兄们，我告诉你们，我素来所传的福音不是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出于人的意思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1:12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因为我不是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从人领受的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，也不是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人教导我的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，乃是从耶稣基督启示来的。</a:t>
            </a:r>
            <a:endParaRPr lang="en-US" altLang="zh-CN" sz="30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2" descr="http://kingdomlifepublishing.com/wp-content/uploads/2013/07/Broken-Chains-Cir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62" y="2037895"/>
            <a:ext cx="2273301" cy="22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87304" y="1017382"/>
            <a:ext cx="3675427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天然人是自我中心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的（讨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他们的喜欢就得顺着他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们）</a:t>
            </a:r>
            <a:endParaRPr lang="en-US" altLang="zh-CN" sz="30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indent="-231775"/>
            <a:endParaRPr lang="en-US" altLang="zh-CN" sz="30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天然人是活在缺乏里面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的（讨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他们喜欢就得满足他们的缺乏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感）</a:t>
            </a:r>
            <a:endParaRPr lang="en-US" altLang="zh-CN" sz="30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8377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39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5215233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1:10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我现在是要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得人的心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呢？还是要得神的心呢？我岂是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讨人的喜欢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么？若仍旧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讨人的喜欢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，我就不是基督的仆人了。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1:11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弟兄们，我告诉你们，我素来所传的福音不是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出于人的意思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1:12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因为我不是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从人领受的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，也不是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人教导我的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，乃是从耶稣基督启示来的。</a:t>
            </a:r>
            <a:endParaRPr lang="en-US" altLang="zh-CN" sz="30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87304" y="1017382"/>
            <a:ext cx="3675427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撒上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15:22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撒母耳说：耶和华喜悦燔祭和平安祭，岂如喜悦人听从他的话呢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？。。。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15:24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扫罗对撒母耳说：我有罪了，我因惧怕百姓，听从他们的话，就违背了耶和华的命令和你的言语。</a:t>
            </a:r>
            <a:endParaRPr lang="en-US" altLang="zh-CN" sz="2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8377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24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5215233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1:10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我现在是要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得人的心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呢？还是要得神的心呢？我岂是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讨人的喜欢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么？若仍旧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讨人的喜欢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，我就不是基督的仆人了。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1:11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弟兄们，我告诉你们，我素来所传的福音不是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出于人的意思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1:12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因为我不是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从人领受的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，也不是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人教导我的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，乃是从耶稣基督启示来的。</a:t>
            </a:r>
            <a:endParaRPr lang="en-US" altLang="zh-CN" sz="30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87304" y="1017382"/>
            <a:ext cx="3675427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16:22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彼得就拉着他，劝他说：主阿，万不可如此！这事必不临到你身上。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16:23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耶稣转过来，对彼得说：撒但，退我后边去罢！你是绊我脚的；因为你不体贴神的意思，只体贴人的意思。</a:t>
            </a:r>
            <a:endParaRPr lang="en-US" altLang="zh-CN" sz="2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377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4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43" y="297606"/>
            <a:ext cx="4363112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6:9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你们岂不知不义的人不能承受神的国么？不要自欺！无论是淫乱的、拜偶象的、姦淫的、作娈童的、亲男色的、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6:10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偷窃的、贪婪的、醉酒的、辱骂的、勒索的，都不能承受神的国。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6:11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你们中间也有人从前是这样；但如今你们奉主耶稣基督的名，并藉着我们神的灵，已经洗净，成圣，称义了。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凡事我都可行，但不都有益处。凡事我都可行，但无论那一件，我总不受他的辖制。</a:t>
            </a:r>
            <a:endParaRPr lang="en-US" sz="2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Picture 2" descr="http://9.blog.xuite.net/9/8/d/2/14348717/blog_507531/txt/12926475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t="16826" r="16034" b="8917"/>
          <a:stretch/>
        </p:blipFill>
        <p:spPr bwMode="auto">
          <a:xfrm>
            <a:off x="5060222" y="2415031"/>
            <a:ext cx="3498131" cy="30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14782" y="212370"/>
            <a:ext cx="4395105" cy="2110397"/>
            <a:chOff x="4620880" y="552546"/>
            <a:chExt cx="3767216" cy="17836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15110"/>
            <a:stretch/>
          </p:blipFill>
          <p:spPr>
            <a:xfrm>
              <a:off x="4620880" y="552546"/>
              <a:ext cx="3767216" cy="123893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679212" y="1737910"/>
              <a:ext cx="1822664" cy="59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属灵人</a:t>
              </a:r>
              <a:endParaRPr lang="en-US" sz="4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56405" y="1737910"/>
              <a:ext cx="1054388" cy="59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5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5215233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1:10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我现在是要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得人的心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呢？还是要得神的心呢？我岂是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讨人的喜欢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么？若仍旧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讨人的喜欢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，我就不是基督的仆人了。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1:11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弟兄们，我告诉你们，我素来所传的福音不是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出于人的意思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1:12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因为我不是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从人领受的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，也不是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人教导我的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，乃是从耶稣基督启示来的。</a:t>
            </a:r>
            <a:endParaRPr lang="en-US" altLang="zh-CN" sz="30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87304" y="1017382"/>
            <a:ext cx="3675427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16:32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看哪，时候将到，且是已经到了，你们要分散，各归自己的地方去，留下我独自一人；其实我不是独自一人，因为有父与我同在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377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6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5215233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1:13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你们听见我从前在犹太教中所行的事，怎样极力逼迫残害神的教会。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1:14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我又在犹太教中，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比我本国许多同岁的人更有长进，为我祖宗的遗传更加热心。</a:t>
            </a:r>
            <a:endParaRPr lang="en-US" altLang="zh-CN" sz="30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58377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57" y="3975682"/>
            <a:ext cx="4419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天然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人的价值及成功是建立在与周围的人相比</a:t>
            </a:r>
            <a:endParaRPr lang="en-US" altLang="zh-CN" sz="30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57519" y="963837"/>
            <a:ext cx="2273302" cy="4630818"/>
            <a:chOff x="6157519" y="963837"/>
            <a:chExt cx="2273302" cy="4630818"/>
          </a:xfrm>
        </p:grpSpPr>
        <p:pic>
          <p:nvPicPr>
            <p:cNvPr id="12" name="Picture 2" descr="http://kingdomlifepublishing.com/wp-content/uploads/2013/07/Broken-Chains-Circl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519" y="963837"/>
              <a:ext cx="2273301" cy="2273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createmyindependence.com/wp-content/uploads/2013/01/rate-rac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1" r="17848"/>
            <a:stretch/>
          </p:blipFill>
          <p:spPr bwMode="auto">
            <a:xfrm>
              <a:off x="6157520" y="3372374"/>
              <a:ext cx="2273301" cy="2222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4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5215233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1:13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你们听见我从前在犹太教中所行的事，怎样极力逼迫残害神的教会。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1:14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我又在犹太教中，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比我本国许多同岁的人更有长进，为我祖宗的遗传更加热心。</a:t>
            </a:r>
            <a:endParaRPr lang="en-US" altLang="zh-CN" sz="30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8377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7304" y="1017382"/>
            <a:ext cx="3675427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内心总是不确定自己的价值</a:t>
            </a:r>
            <a:endParaRPr lang="en-US" altLang="zh-CN" sz="30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altLang="zh-CN" sz="30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总是无法</a:t>
            </a:r>
            <a:r>
              <a:rPr lang="zh-CN" altLang="en-US" sz="3000" b="1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享受自己已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经拥有的</a:t>
            </a:r>
            <a:endParaRPr lang="en-US" altLang="zh-CN" sz="30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altLang="zh-CN" sz="30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骄傲、自卑、嫉妒都是这种观念自然的产物</a:t>
            </a:r>
            <a:endParaRPr lang="en-US" altLang="zh-CN" sz="30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5257" y="3975682"/>
            <a:ext cx="4419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天然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人的价值及成功是建立在与周围的人相比</a:t>
            </a:r>
            <a:endParaRPr lang="en-US" altLang="zh-CN" sz="30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5215233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1:13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你们听见我从前在犹太教中所行的事，怎样极力逼迫残害神的教会。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1:14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我又在犹太教中，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比我本国许多同岁的人更有长进，为我祖宗的遗传更加热心。</a:t>
            </a:r>
            <a:endParaRPr lang="en-US" altLang="zh-CN" sz="30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58377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5234" y="1017382"/>
            <a:ext cx="3847498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使你与人不同的是谁呢？你有甚么不是领受的呢；若是领受的，为何自夸，彷彿不是领受的呢？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你们已经饱足了！已经丰富了！不用我们，自己就作王了！我愿意你们果真作王，叫我们也得与你们一同作王。</a:t>
            </a:r>
            <a:endParaRPr lang="en-US" altLang="zh-CN" sz="2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257" y="3975682"/>
            <a:ext cx="4419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天然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人的价值及成功是建立在与周围的人相比</a:t>
            </a:r>
            <a:endParaRPr lang="en-US" altLang="zh-CN" sz="30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88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5215233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2:5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我们就是一刻的工夫也没有容让顺服他们，为要叫福音的真理仍存在你们中间。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2:6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至于那些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有名望的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，不论他是何等人，都与我无干。神不以外貌取人。那些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有名望的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，并没有加增我甚么，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2:7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反倒看见了主託我传福音给那未受割礼的人，正如託彼得传福音给那受割礼的人。</a:t>
            </a:r>
            <a:endParaRPr lang="en-US" altLang="zh-CN" sz="30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58377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87304" y="1017382"/>
            <a:ext cx="367542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天然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人的得胜是建立在肉体的强大</a:t>
            </a:r>
            <a:endParaRPr lang="en-US" altLang="zh-CN" sz="30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7304" y="2174126"/>
            <a:ext cx="3675427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林后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我为基督的缘故，就以软弱、凌辱、急难、逼迫、困苦为可喜乐的；因我甚么时候软弱，甚么时候就刚强了。</a:t>
            </a:r>
            <a:endParaRPr lang="en-US" altLang="zh-CN" sz="2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51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5215233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2:11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后来，矶法到了安提阿；因他有可责之处，我就当面抵挡他。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2:12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从雅各那里来的人未到以先，他和外邦人一同吃饭，及至他们来到，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他因怕奉割礼的人，就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退去与外邦人隔开了。</a:t>
            </a:r>
            <a:r>
              <a:rPr lang="en-US" altLang="zh-CN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2:13 </a:t>
            </a:r>
            <a:r>
              <a:rPr lang="zh-CN" altLang="en-US" sz="3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其余的犹太人也都随着他装假，甚至连巴拿巴也随夥装假。</a:t>
            </a:r>
            <a:endParaRPr lang="en-US" altLang="zh-CN" sz="30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157519" y="963837"/>
            <a:ext cx="2273302" cy="4630818"/>
            <a:chOff x="6157519" y="963837"/>
            <a:chExt cx="2273302" cy="4630818"/>
          </a:xfrm>
        </p:grpSpPr>
        <p:pic>
          <p:nvPicPr>
            <p:cNvPr id="7" name="Picture 2" descr="http://kingdomlifepublishing.com/wp-content/uploads/2013/07/Broken-Chains-Circl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519" y="963837"/>
              <a:ext cx="2273301" cy="2273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createmyindependence.com/wp-content/uploads/2013/01/rate-rac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1" r="17848"/>
            <a:stretch/>
          </p:blipFill>
          <p:spPr bwMode="auto">
            <a:xfrm>
              <a:off x="6157520" y="3372374"/>
              <a:ext cx="2273301" cy="2222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358377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80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964865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14:2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那说方言的，原不是对人说，乃是对神说，因为没有人听出来。然而，他在心灵里却是讲说各样的奥秘</a:t>
            </a:r>
            <a:r>
              <a:rPr lang="zh-CN" altLang="en-US" sz="3300" b="1" dirty="0" smtClean="0">
                <a:solidFill>
                  <a:prstClr val="black"/>
                </a:solidFill>
                <a:ea typeface="DFKai-SB" panose="03000509000000000000" pitchFamily="65" charset="-120"/>
              </a:rPr>
              <a:t>。</a:t>
            </a:r>
            <a:endParaRPr lang="en-US" altLang="zh-CN" sz="33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  <a:p>
            <a:pPr defTabSz="914400"/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  <a:p>
            <a:pPr defTabSz="914400"/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林前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14:4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说方言的，是造就自己；作先知讲道的，乃是造就教会。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512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属灵恩赐：方言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22458" y="1028357"/>
            <a:ext cx="2358246" cy="4379512"/>
            <a:chOff x="6322458" y="1028357"/>
            <a:chExt cx="2358246" cy="4379512"/>
          </a:xfrm>
        </p:grpSpPr>
        <p:grpSp>
          <p:nvGrpSpPr>
            <p:cNvPr id="8" name="Group 7"/>
            <p:cNvGrpSpPr/>
            <p:nvPr/>
          </p:nvGrpSpPr>
          <p:grpSpPr>
            <a:xfrm>
              <a:off x="6382649" y="1086608"/>
              <a:ext cx="2298055" cy="4321261"/>
              <a:chOff x="7159563" y="2278037"/>
              <a:chExt cx="2298055" cy="432126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192490" y="2278037"/>
                <a:ext cx="2232199" cy="2572155"/>
                <a:chOff x="7192490" y="2278037"/>
                <a:chExt cx="2232199" cy="2572155"/>
              </a:xfrm>
            </p:grpSpPr>
            <p:pic>
              <p:nvPicPr>
                <p:cNvPr id="11" name="Picture 6" descr="http://photocdn.sohu.com/20100907/Img274769555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9660"/>
                <a:stretch/>
              </p:blipFill>
              <p:spPr bwMode="auto">
                <a:xfrm>
                  <a:off x="7192490" y="2278037"/>
                  <a:ext cx="2232199" cy="19203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7550083" y="4142306"/>
                  <a:ext cx="151701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vs</a:t>
                  </a:r>
                  <a:endParaRPr lang="en-US" sz="4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10" name="Picture 4" descr="http://i292.photobucket.com/albums/mm12/mindfreakismex99/nick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563" y="4875757"/>
                <a:ext cx="2298055" cy="1723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6322458" y="3628283"/>
              <a:ext cx="123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prstClr val="black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5575" y="1028357"/>
              <a:ext cx="21264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prstClr val="black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属灵人</a:t>
              </a:r>
              <a:endParaRPr lang="en-US" sz="40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70191" y="3542187"/>
            <a:ext cx="2417217" cy="2007821"/>
            <a:chOff x="3475583" y="3707179"/>
            <a:chExt cx="2417217" cy="2007821"/>
          </a:xfrm>
        </p:grpSpPr>
        <p:pic>
          <p:nvPicPr>
            <p:cNvPr id="6146" name="Picture 2" descr="https://anglotees.com/wp-content/uploads/2014/12/r4q1gawgmeoeglkuync6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7" t="-1" r="14215" b="3008"/>
            <a:stretch/>
          </p:blipFill>
          <p:spPr bwMode="auto">
            <a:xfrm>
              <a:off x="3547534" y="3823242"/>
              <a:ext cx="2345266" cy="189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475583" y="3707179"/>
              <a:ext cx="123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n>
                    <a:solidFill>
                      <a:prstClr val="black"/>
                    </a:solidFill>
                  </a:ln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Wingdings 2" panose="05020102010507070707" pitchFamily="18" charset="2"/>
                </a:rPr>
                <a:t>肉体</a:t>
              </a:r>
              <a:endParaRPr lang="en-US" sz="40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6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disreal.today/wp-content/uploads/2013/09/love-of-god-hands-fa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97" y="0"/>
            <a:ext cx="101727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990" y="775610"/>
            <a:ext cx="9305925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6600" b="1" dirty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6600" b="1" dirty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12:31 </a:t>
            </a:r>
            <a:r>
              <a:rPr lang="zh-CN" altLang="en-US" sz="6600" b="1" dirty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你们要切切的求那更大的恩赐。我现今把最妙的道指示你</a:t>
            </a:r>
            <a:r>
              <a:rPr lang="zh-CN" altLang="en-US" sz="6600" b="1" dirty="0" smtClean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们。</a:t>
            </a:r>
            <a:endParaRPr lang="en-US" altLang="zh-CN" sz="6600" b="1" dirty="0">
              <a:ln w="15875">
                <a:solidFill>
                  <a:prstClr val="white"/>
                </a:solidFill>
              </a:ln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26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HpS112iWZt0/VIVxRttAdtI/AAAAAAAAEO4/FnugCPyrg8E/s1600/Moving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986" y="-63062"/>
            <a:ext cx="9921171" cy="57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3.amazonaws.com/churchplantmedia-cms/new_covenant_presbyterian_church_ga/galatia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04"/>
            <a:ext cx="9163921" cy="43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1:6 </a:t>
            </a:r>
            <a:r>
              <a:rPr lang="zh-CN" altLang="en-US" sz="3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我希奇你们这么快离开那藉着基督之恩召你们的，去从别的福音。</a:t>
            </a:r>
            <a:r>
              <a:rPr lang="en-US" altLang="zh-CN" sz="3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1:7 </a:t>
            </a:r>
            <a:r>
              <a:rPr lang="zh-CN" altLang="en-US" sz="3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那并不是福音，不过有些人搅扰你们，要把基督的福音更改了。</a:t>
            </a:r>
            <a:r>
              <a:rPr lang="en-US" altLang="zh-CN" sz="3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1:8 </a:t>
            </a:r>
            <a:r>
              <a:rPr lang="zh-CN" altLang="en-US" sz="3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但无论是我们，是天上来的使者，若传福音给你们，与我们所传给你们的不同，他就应当被咒诅。</a:t>
            </a:r>
            <a:r>
              <a:rPr lang="en-US" altLang="zh-CN" sz="3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1:9 </a:t>
            </a:r>
            <a:r>
              <a:rPr lang="zh-CN" altLang="en-US" sz="3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我们已经说了，现在又说，若有人传福音给你们，与你们所领受的不同，他就应当被咒诅。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4359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加拉太书</a:t>
            </a:r>
          </a:p>
        </p:txBody>
      </p:sp>
    </p:spTree>
    <p:extLst>
      <p:ext uri="{BB962C8B-B14F-4D97-AF65-F5344CB8AC3E}">
        <p14:creationId xmlns:p14="http://schemas.microsoft.com/office/powerpoint/2010/main" val="36508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4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4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40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无知的加拉太人哪，耶稣基督钉十字架，已经活画在你们眼前，谁又迷惑了你们呢</a:t>
            </a:r>
            <a:r>
              <a:rPr lang="zh-CN" altLang="en-US" sz="40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  <a:endParaRPr lang="en-US" altLang="zh-CN" sz="4000" b="1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en-US" altLang="zh-CN" sz="4000" b="1" dirty="0" smtClean="0">
                <a:solidFill>
                  <a:schemeClr val="tx1"/>
                </a:solidFill>
                <a:latin typeface="+mj-lt"/>
                <a:ea typeface="DFKai-SB" panose="03000509000000000000" pitchFamily="65" charset="-120"/>
              </a:rPr>
              <a:t>O </a:t>
            </a:r>
            <a:r>
              <a:rPr lang="en-US" altLang="zh-CN" sz="4000" b="1" dirty="0">
                <a:solidFill>
                  <a:schemeClr val="tx1"/>
                </a:solidFill>
                <a:latin typeface="+mj-lt"/>
                <a:ea typeface="DFKai-SB" panose="03000509000000000000" pitchFamily="65" charset="-120"/>
              </a:rPr>
              <a:t>foolish Galatians! Who has bewitched you that you should not obey the truth, before whose eyes Jesus Christ was clearly portrayed among you as crucified</a:t>
            </a:r>
            <a:r>
              <a:rPr lang="en-US" altLang="zh-CN" sz="4000" b="1" dirty="0" smtClean="0">
                <a:solidFill>
                  <a:schemeClr val="tx1"/>
                </a:solidFill>
                <a:latin typeface="+mj-lt"/>
                <a:ea typeface="DFKai-SB" panose="03000509000000000000" pitchFamily="65" charset="-12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4359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加拉太书</a:t>
            </a:r>
          </a:p>
        </p:txBody>
      </p:sp>
    </p:spTree>
    <p:extLst>
      <p:ext uri="{BB962C8B-B14F-4D97-AF65-F5344CB8AC3E}">
        <p14:creationId xmlns:p14="http://schemas.microsoft.com/office/powerpoint/2010/main" val="12576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9144000" cy="263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我说那承受产业的，虽然是全业的主人，但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为孩童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的时候却与奴仆毫无分别，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乃在师傅和管家的手下，直等他父亲预定的时候来到。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为孩童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的时候，受管于世俗小学之下，也是如此。</a:t>
            </a:r>
            <a:endParaRPr lang="en-US" altLang="zh-CN" sz="3300" b="1" dirty="0" smtClean="0">
              <a:solidFill>
                <a:schemeClr val="tx1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0359" y="0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有没有正面的东西呢？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4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430</TotalTime>
  <Words>3718</Words>
  <Application>Microsoft Office PowerPoint</Application>
  <PresentationFormat>On-screen Show (16:10)</PresentationFormat>
  <Paragraphs>91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DFKai-SB</vt:lpstr>
      <vt:lpstr>맑은 고딕</vt:lpstr>
      <vt:lpstr>Microsoft YaHei</vt:lpstr>
      <vt:lpstr>Microsoft YaHei</vt:lpstr>
      <vt:lpstr>黑体</vt:lpstr>
      <vt:lpstr>Arial</vt:lpstr>
      <vt:lpstr>Calibri</vt:lpstr>
      <vt:lpstr>Gill Sans MT</vt:lpstr>
      <vt:lpstr>Tw Cen MT</vt:lpstr>
      <vt:lpstr>Wingdings 2</vt:lpstr>
      <vt:lpstr>Droplet</vt:lpstr>
      <vt:lpstr>Office Theme</vt:lpstr>
      <vt:lpstr>Mountain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Y Z</cp:lastModifiedBy>
  <cp:revision>61</cp:revision>
  <dcterms:created xsi:type="dcterms:W3CDTF">2016-03-13T03:51:48Z</dcterms:created>
  <dcterms:modified xsi:type="dcterms:W3CDTF">2016-06-05T14:52:38Z</dcterms:modified>
</cp:coreProperties>
</file>