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02" r:id="rId3"/>
  </p:sldMasterIdLst>
  <p:notesMasterIdLst>
    <p:notesMasterId r:id="rId22"/>
  </p:notesMasterIdLst>
  <p:sldIdLst>
    <p:sldId id="291" r:id="rId4"/>
    <p:sldId id="300" r:id="rId5"/>
    <p:sldId id="313" r:id="rId6"/>
    <p:sldId id="318" r:id="rId7"/>
    <p:sldId id="319" r:id="rId8"/>
    <p:sldId id="321" r:id="rId9"/>
    <p:sldId id="322" r:id="rId10"/>
    <p:sldId id="284" r:id="rId11"/>
    <p:sldId id="311" r:id="rId12"/>
    <p:sldId id="302" r:id="rId13"/>
    <p:sldId id="303" r:id="rId14"/>
    <p:sldId id="304" r:id="rId15"/>
    <p:sldId id="305" r:id="rId16"/>
    <p:sldId id="314" r:id="rId17"/>
    <p:sldId id="310" r:id="rId18"/>
    <p:sldId id="306" r:id="rId19"/>
    <p:sldId id="315" r:id="rId20"/>
    <p:sldId id="317" r:id="rId21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178" y="4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5F7C0-63DE-43A0-9777-AD285C0CA21A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0DADB-FDC9-46A7-B456-8025D5A7C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3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79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6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67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15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44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37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39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49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33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4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1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083988"/>
            <a:ext cx="6517482" cy="2091011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238501"/>
            <a:ext cx="6517482" cy="11429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574478"/>
            <a:ext cx="7773324" cy="67634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81884"/>
            <a:ext cx="7366899" cy="2678447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57273"/>
            <a:ext cx="7773339" cy="56872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2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7999"/>
            <a:ext cx="7773339" cy="2856038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504018"/>
            <a:ext cx="7773339" cy="132198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90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508000"/>
            <a:ext cx="6977064" cy="24940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008360"/>
            <a:ext cx="6564224" cy="4956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643997"/>
            <a:ext cx="7773339" cy="11842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628472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494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67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782268"/>
            <a:ext cx="7773339" cy="209319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85279"/>
            <a:ext cx="7773339" cy="950537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49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7773339" cy="13375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2474232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452796"/>
            <a:ext cx="2474232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972578"/>
            <a:ext cx="246864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452796"/>
            <a:ext cx="2477513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972578"/>
            <a:ext cx="2478696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452796"/>
            <a:ext cx="2478696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90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508977"/>
            <a:ext cx="7773339" cy="13366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504017"/>
            <a:ext cx="2472307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972578"/>
            <a:ext cx="2472307" cy="1270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984235"/>
            <a:ext cx="2472307" cy="84176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504017"/>
            <a:ext cx="247637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972578"/>
            <a:ext cx="2477514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984234"/>
            <a:ext cx="2477514" cy="84176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504017"/>
            <a:ext cx="247551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972578"/>
            <a:ext cx="2478696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984232"/>
            <a:ext cx="2478790" cy="84176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972578"/>
            <a:ext cx="7773339" cy="2853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47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08001"/>
            <a:ext cx="1914995" cy="4317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508001"/>
            <a:ext cx="5744043" cy="43179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4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63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7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777287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05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97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65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15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57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92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83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96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84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52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6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90469"/>
            <a:ext cx="7763814" cy="2280683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047881"/>
            <a:ext cx="7763814" cy="114015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4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30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02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24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46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57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541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609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83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20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8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382952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972577"/>
            <a:ext cx="382905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1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975848"/>
            <a:ext cx="3655106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542511"/>
            <a:ext cx="3829520" cy="2283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975848"/>
            <a:ext cx="3661353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542511"/>
            <a:ext cx="3829051" cy="2283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0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0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2951766" cy="1686043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508001"/>
            <a:ext cx="4650122" cy="4317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194043"/>
            <a:ext cx="2951767" cy="263195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4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4451227" cy="168604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508001"/>
            <a:ext cx="2441519" cy="43180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194044"/>
            <a:ext cx="4451212" cy="2631956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1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7773339" cy="285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90273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186DDC6-F124-43E4-B371-6055290D0D4C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902730"/>
            <a:ext cx="500466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902730"/>
            <a:ext cx="57316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5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0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8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hurchtimes.co.uk/media/4631499/churchgrow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7052" y="1395664"/>
            <a:ext cx="64569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600" b="1" cap="all" dirty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成</a:t>
            </a:r>
            <a:r>
              <a:rPr lang="zh-CN" altLang="en-US" sz="7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长的喜乐</a:t>
            </a:r>
            <a:r>
              <a:rPr lang="en-US" sz="7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(4)</a:t>
            </a:r>
            <a:endParaRPr lang="en-US" sz="7600" b="1" cap="all" dirty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01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60" y="893720"/>
            <a:ext cx="9121140" cy="3908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奉神旨意，蒙召作耶稣基督使徒的保罗，同兄弟所提尼，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写信给在哥林多神的教会，就是在基督耶稣里成圣、蒙召作圣徒的，以及所有在各处求告我主耶稣基督之名的人。基督是他们的主，也是我们的主。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1:3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愿恩惠、平安从神我们的父并主耶稣基督归与你们。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1:4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我常为你们感谢我的神，因神在基督耶稣里所赐给你们的恩惠；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1:5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又因你们在他里面凡事富足，口才、知识都全备，</a:t>
            </a:r>
            <a:endParaRPr lang="en-US" altLang="zh-CN" sz="31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554" y="0"/>
            <a:ext cx="764824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神对属灵婴孩的信息：</a:t>
            </a:r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肯定</a:t>
            </a:r>
            <a:endParaRPr lang="zh-CN" alt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95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60" y="893720"/>
            <a:ext cx="9121140" cy="3908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1:6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正如我为基督作的见證，在你们心里得以坚固，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1:7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以致你们在恩赐上没有一样不及人的，等候我们的主耶稣基督显现。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1:8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他也必坚固你们到底，叫你们在我们主耶稣基督的日子无可责备。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1:9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神是信实的，你们原是被他所召，好与他儿子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―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我们的主耶稣基督一同得分</a:t>
            </a:r>
            <a:r>
              <a:rPr lang="zh-CN" altLang="en-US" sz="31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31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endParaRPr lang="en-US" altLang="zh-CN" sz="31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r>
              <a:rPr lang="zh-CN" altLang="en-US" sz="31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。。。</a:t>
            </a:r>
            <a:endParaRPr lang="en-US" altLang="zh-CN" sz="31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554" y="0"/>
            <a:ext cx="764824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神对属灵婴孩的信息：</a:t>
            </a:r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肯定</a:t>
            </a:r>
            <a:endParaRPr lang="zh-CN" alt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28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60" y="893720"/>
            <a:ext cx="9121140" cy="4385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1:26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弟兄们哪，可见你们蒙召的，按着肉体有智慧的不多，有能力的不多，有尊贵的也不多。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1:27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神却拣选了世上愚拙的，叫有智慧的羞愧；又拣选了世上软弱的，叫那强壮的羞愧。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1:28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神也拣选了世上卑贱的，被人厌恶的，以及那无有的，为要废掉那有的。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1:29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使一切有血气的，在神面前一个也不能自夸。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1:30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但你们得在基督耶稣里，是本乎神，神又使他成为我们的智慧、公义、圣洁、救赎。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1:31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如经上所记：夸口的，当指着主夸口。</a:t>
            </a:r>
            <a:endParaRPr lang="en-US" altLang="zh-CN" sz="31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554" y="0"/>
            <a:ext cx="764824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神对属灵婴孩的信息：</a:t>
            </a:r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肯定</a:t>
            </a:r>
            <a:endParaRPr lang="zh-CN" alt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15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60" y="893720"/>
            <a:ext cx="9121140" cy="3908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你们中间有彼此相争的事，怎敢在不义的人面前求审，不在圣徒面前求审呢？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6:2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岂不知圣徒要审判世界么？若世界为你们所审，难道你们不配审判这最小的事么？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6:3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岂不知我们要审判天使么？何况今生的事呢？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6:4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既是这样，你们若有今生的事当审判，是派教会所轻看的人审判么？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6:5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我说这话是要叫你们羞耻。难道你们中间没有一个智慧人能审断弟兄们的事么？</a:t>
            </a:r>
            <a:endParaRPr lang="en-US" altLang="zh-CN" sz="31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554" y="0"/>
            <a:ext cx="764824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神对属灵婴孩的信息：</a:t>
            </a:r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指正</a:t>
            </a:r>
            <a:endParaRPr lang="zh-CN" alt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94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60" y="893720"/>
            <a:ext cx="9121140" cy="2477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6:6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你们竟是弟兄与弟兄告状，而且告在不信主的人面前。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6:7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你们彼此告状，这已经是你们的大错了。为甚么不情愿受欺呢？为甚么不情愿吃亏呢？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6:8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你们倒是欺压人、亏负人，况且所欺压所亏负的就是弟兄。</a:t>
            </a:r>
            <a:endParaRPr lang="en-US" altLang="zh-CN" sz="31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554" y="0"/>
            <a:ext cx="764824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神对属灵婴孩的信息：</a:t>
            </a:r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指正</a:t>
            </a:r>
            <a:endParaRPr lang="zh-CN" alt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65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60" y="893720"/>
            <a:ext cx="9121140" cy="3908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6:9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你们岂不知不义的人不能承受神的国么？不要自欺！无论是淫乱的、拜偶象的、姦淫的、作娈童的、亲男色的、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6:10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偷窃的、贪婪的、醉酒的、辱骂的、勒索的，都不能承受神的国。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6:11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你们中间也有人从前是这样；但如今你们奉主耶稣基督的名，并藉着我们神的灵，已经洗净，成圣，称义了。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6:12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凡事我都可行，但不都有益处。凡事我都可行，但无论那一件，我总不受他的辖制。</a:t>
            </a:r>
            <a:endParaRPr lang="en-US" altLang="zh-CN" sz="31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554" y="0"/>
            <a:ext cx="764824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神对属灵婴孩的信息：</a:t>
            </a:r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指正</a:t>
            </a:r>
            <a:endParaRPr lang="zh-CN" alt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00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60" y="893720"/>
            <a:ext cx="9121140" cy="3431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6:13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食物是为肚腹，肚腹是为食物；但神要叫这两样都废坏。身子不是为淫乱，乃是为主；主也是为身子。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6:14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并且神已经叫主复活，也要用自己的能力叫我们复活。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6:15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岂不知你们的身子是基督的肢体么？我可以将基督的肢体作为娼妓的肢体么？断乎不可！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6:16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岂不知与娼妓联合的，便是与他成为一体么？因为主说：二人要成为一体。</a:t>
            </a:r>
            <a:endParaRPr lang="en-US" altLang="zh-CN" sz="31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554" y="0"/>
            <a:ext cx="764824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神对属灵婴孩的信息：</a:t>
            </a:r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指正</a:t>
            </a:r>
            <a:endParaRPr lang="zh-CN" alt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07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60" y="893720"/>
            <a:ext cx="9121140" cy="3431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6:17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但与主联合的，便是与主成为一灵。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6:18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你们要逃避淫行。人所犯的，无论甚么罪，都在身子以外，惟有行淫的，是得罪自己的身子。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6:19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岂不知你们的身子就是圣灵的殿么？这圣灵是从神而来，住在你们里头的；并且你们不是自己的人；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6:20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因为你们是重价买来的。所以，要在你们的身子上荣耀神。</a:t>
            </a:r>
            <a:endParaRPr lang="en-US" altLang="zh-CN" sz="31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554" y="0"/>
            <a:ext cx="764824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神对属灵婴孩的信息：</a:t>
            </a:r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指正</a:t>
            </a:r>
            <a:endParaRPr lang="zh-CN" alt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267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230" y="356329"/>
            <a:ext cx="5718436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约一</a:t>
            </a:r>
            <a:r>
              <a:rPr lang="en-US" altLang="zh-CN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2:12 </a:t>
            </a:r>
            <a:r>
              <a:rPr lang="zh-CN" altLang="en-US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小子们哪，我写信给你们，因为你们的罪藉着主名得了赦免。</a:t>
            </a:r>
            <a:r>
              <a:rPr lang="en-US" altLang="zh-CN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2:13 </a:t>
            </a:r>
            <a:r>
              <a:rPr lang="zh-CN" altLang="en-US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父老阿，我写信给你们，因为你们认识那从起初原有的。少年人哪，我写信给你们，因为你们胜了那恶者。小子们哪，我曾写信给你们，因为你们认识父。</a:t>
            </a:r>
            <a:endParaRPr lang="en-US" sz="36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1030" name="Picture 6" descr="http://photocdn.sohu.com/20100907/Img274769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90" y="1109690"/>
            <a:ext cx="2505122" cy="357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7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www.wall321.com/thumbnails/detail/20130405/castles%20artwork%20good%20vs%20evil%20little%20girl%201920x1080%20wallpaper_www.wall321.com_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9030" y="-11869"/>
            <a:ext cx="9173030" cy="572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www.artbible.info/images/dore_ae-paradijs_g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17" y="215054"/>
            <a:ext cx="2309733" cy="28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thenortheaststore.com/image/data/Blog/winter%20sun%20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8" t="31461" r="18874" b="836"/>
          <a:stretch/>
        </p:blipFill>
        <p:spPr bwMode="auto">
          <a:xfrm>
            <a:off x="184561" y="3365187"/>
            <a:ext cx="2642843" cy="20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420010"/>
            <a:ext cx="2977365" cy="2647665"/>
            <a:chOff x="635002" y="2881085"/>
            <a:chExt cx="2977365" cy="26476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l="50000"/>
            <a:stretch/>
          </p:blipFill>
          <p:spPr>
            <a:xfrm flipH="1">
              <a:off x="635002" y="2894580"/>
              <a:ext cx="1489853" cy="263417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/>
            <a:srcRect l="50000"/>
            <a:stretch/>
          </p:blipFill>
          <p:spPr>
            <a:xfrm>
              <a:off x="2122514" y="2881085"/>
              <a:ext cx="1489853" cy="263417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35913" y="3227138"/>
              <a:ext cx="2596351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rgbClr val="3333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我 </a:t>
              </a:r>
              <a:r>
                <a:rPr lang="en-US" altLang="zh-CN" sz="4000" b="1" dirty="0" smtClean="0">
                  <a:solidFill>
                    <a:prstClr val="white">
                      <a:lumMod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 </a:t>
              </a:r>
              <a:r>
                <a:rPr lang="zh-CN" altLang="en-US" sz="4000" b="1" dirty="0" smtClean="0">
                  <a:solidFill>
                    <a:prstClr val="white">
                      <a:lumMod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肉体</a:t>
              </a:r>
              <a:endParaRPr lang="en-US" sz="4000" b="1" dirty="0">
                <a:solidFill>
                  <a:srgbClr val="3333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lang="zh-CN" altLang="en-US" sz="3300" b="1" dirty="0" smtClean="0">
                  <a:solidFill>
                    <a:prstClr val="white">
                      <a:lumMod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内心相信的谎言</a:t>
              </a:r>
              <a:endParaRPr lang="en-US" sz="3300" b="1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125" y="3342829"/>
            <a:ext cx="2338329" cy="207696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97262" y="576072"/>
            <a:ext cx="5103154" cy="3465576"/>
            <a:chOff x="2797262" y="576072"/>
            <a:chExt cx="5103154" cy="3465576"/>
          </a:xfrm>
        </p:grpSpPr>
        <p:sp>
          <p:nvSpPr>
            <p:cNvPr id="2" name="Curved Down Arrow 1"/>
            <p:cNvSpPr/>
            <p:nvPr/>
          </p:nvSpPr>
          <p:spPr>
            <a:xfrm>
              <a:off x="2797262" y="2249424"/>
              <a:ext cx="5103154" cy="1792224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4" name="Picture 14" descr="http://www.turnbacktogod.com/wp-content/uploads/2010/03/Jesus-Resurrection-Pictures-13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8" r="7920"/>
            <a:stretch/>
          </p:blipFill>
          <p:spPr bwMode="auto">
            <a:xfrm>
              <a:off x="3393834" y="576072"/>
              <a:ext cx="3156964" cy="2667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6155723" y="1289283"/>
            <a:ext cx="3339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7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福音</a:t>
            </a:r>
            <a:endParaRPr lang="en-US" sz="7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756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230" y="356329"/>
            <a:ext cx="5305925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彼前</a:t>
            </a:r>
            <a:r>
              <a:rPr lang="en-US" altLang="zh-CN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 </a:t>
            </a:r>
            <a:r>
              <a:rPr lang="zh-CN" altLang="en-US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所以，你们既除去一切的恶</a:t>
            </a:r>
            <a:r>
              <a:rPr lang="zh-CN" altLang="en-US" sz="36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毒、</a:t>
            </a:r>
            <a:r>
              <a:rPr lang="zh-CN" altLang="en-US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诡诈，并假善、嫉妒，和一切毁谤的话，</a:t>
            </a:r>
            <a:r>
              <a:rPr lang="en-US" altLang="zh-CN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2:2 </a:t>
            </a:r>
            <a:r>
              <a:rPr lang="zh-CN" altLang="en-US" sz="36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就要爱慕那纯净的灵奶，象纔生的婴孩爱慕奶一样，叫你们因此渐长，以致得救。</a:t>
            </a:r>
            <a:r>
              <a:rPr lang="en-US" altLang="zh-CN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2:3 </a:t>
            </a:r>
            <a:r>
              <a:rPr lang="zh-CN" altLang="en-US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你们若尝过主恩的滋味，就必如此。</a:t>
            </a:r>
            <a:endParaRPr lang="en-US" sz="36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8" name="Picture 6" descr="http://photocdn.sohu.com/20100907/Img274769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90" y="1109690"/>
            <a:ext cx="2505122" cy="357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57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230" y="356329"/>
            <a:ext cx="5305925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太</a:t>
            </a:r>
            <a:r>
              <a:rPr lang="en-US" altLang="zh-CN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7:13 </a:t>
            </a:r>
            <a:r>
              <a:rPr lang="zh-CN" altLang="en-US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你们要进窄门。因为引到灭亡，那门是宽的，路是大的，进去的人也多；</a:t>
            </a:r>
            <a:r>
              <a:rPr lang="en-US" altLang="zh-CN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7:14 </a:t>
            </a:r>
            <a:r>
              <a:rPr lang="zh-CN" altLang="en-US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引到永生，那门是窄的，路是小的，找着的人也少。</a:t>
            </a:r>
            <a:r>
              <a:rPr lang="en-US" altLang="zh-CN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7:15 </a:t>
            </a:r>
            <a:r>
              <a:rPr lang="zh-CN" altLang="en-US" sz="36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你们要防备假先知。</a:t>
            </a:r>
            <a:r>
              <a:rPr lang="zh-CN" altLang="en-US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他们到你们这里来，外面披着羊皮，里面却是残暴的狼。</a:t>
            </a:r>
            <a:endParaRPr lang="en-US" sz="36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8" name="Picture 6" descr="http://photocdn.sohu.com/20100907/Img274769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90" y="1109690"/>
            <a:ext cx="2505122" cy="357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9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230" y="356329"/>
            <a:ext cx="5305925" cy="53245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西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2:6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你们既然接受了主基督耶稣，就当遵他而行，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2:7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在他里面生根建造，信心坚固，正如你们所领的教训，感谢的心也更增长了。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2:8 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你们要谨慎，恐怕有人用他的理学和虚空的妄言，不照着基督，乃照人间的遗传和世上的小学就把你们掳去。</a:t>
            </a:r>
            <a:endParaRPr lang="en-US" sz="3300" b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8" name="Picture 6" descr="http://photocdn.sohu.com/20100907/Img274769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90" y="1109690"/>
            <a:ext cx="2505122" cy="357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41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230" y="356329"/>
            <a:ext cx="5305925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 </a:t>
            </a:r>
            <a:r>
              <a:rPr lang="zh-CN" altLang="en-US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弟兄们，我从前对你们说话，不能把你们当作属灵的，只得把你们当作属肉体，在基督里为婴孩的。</a:t>
            </a:r>
            <a:r>
              <a:rPr lang="en-US" altLang="zh-CN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 </a:t>
            </a:r>
            <a:r>
              <a:rPr lang="zh-CN" altLang="en-US" sz="36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我是用奶餵你们，没有用饭餵你们。那时你们不能吃，就是如今还是不能</a:t>
            </a:r>
            <a:r>
              <a:rPr lang="zh-CN" altLang="en-US" sz="36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3600" b="1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pic>
        <p:nvPicPr>
          <p:cNvPr id="8" name="Picture 6" descr="http://photocdn.sohu.com/20100907/Img274769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90" y="1109690"/>
            <a:ext cx="2505122" cy="357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78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230" y="356329"/>
            <a:ext cx="5305925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</a:t>
            </a:r>
            <a:r>
              <a:rPr lang="zh-CN" altLang="en-US" sz="36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前</a:t>
            </a:r>
            <a:r>
              <a:rPr lang="en-US" altLang="zh-CN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3:3 </a:t>
            </a:r>
            <a:r>
              <a:rPr lang="zh-CN" altLang="en-US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你们仍是属肉体的，因为在你们中间有嫉妒、纷争，这岂不是</a:t>
            </a:r>
            <a:r>
              <a:rPr lang="zh-CN" altLang="en-US" sz="36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属乎肉体、照着世人的样子</a:t>
            </a:r>
            <a:r>
              <a:rPr lang="zh-CN" altLang="en-US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行么？</a:t>
            </a:r>
            <a:endParaRPr lang="en-US" altLang="zh-CN" sz="3600" b="1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pic>
        <p:nvPicPr>
          <p:cNvPr id="8" name="Picture 6" descr="http://photocdn.sohu.com/20100907/Img274769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90" y="1109690"/>
            <a:ext cx="2505122" cy="357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39854" y="78669"/>
            <a:ext cx="3339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？？？</a:t>
            </a:r>
            <a:endParaRPr lang="en-US" sz="7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428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164" y="401464"/>
            <a:ext cx="9296399" cy="2631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defTabSz="914400">
              <a:buFont typeface="Wingdings" panose="05000000000000000000" pitchFamily="2" charset="2"/>
              <a:buChar char="Ø"/>
            </a:pPr>
            <a:r>
              <a:rPr lang="zh-CN" altLang="en-US" sz="33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分门结党，凭肉体认人 （林前３－４）</a:t>
            </a:r>
            <a:endParaRPr lang="en-US" altLang="zh-CN" sz="3300" b="1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 defTabSz="914400">
              <a:buFont typeface="Wingdings" panose="05000000000000000000" pitchFamily="2" charset="2"/>
              <a:buChar char="Ø"/>
            </a:pPr>
            <a:r>
              <a:rPr lang="zh-CN" altLang="en-US" sz="33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包容罪恶（林前５）</a:t>
            </a:r>
            <a:endParaRPr lang="en-US" altLang="zh-CN" sz="3300" b="1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 defTabSz="914400">
              <a:buFont typeface="Wingdings" panose="05000000000000000000" pitchFamily="2" charset="2"/>
              <a:buChar char="Ø"/>
            </a:pPr>
            <a:r>
              <a:rPr lang="zh-CN" altLang="en-US" sz="33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</a:t>
            </a:r>
            <a:r>
              <a:rPr lang="zh-CN" altLang="en-US" sz="33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此相争告状（林前６）</a:t>
            </a:r>
            <a:endParaRPr lang="en-US" altLang="zh-CN" sz="3300" b="1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 defTabSz="914400">
              <a:buFont typeface="Wingdings" panose="05000000000000000000" pitchFamily="2" charset="2"/>
              <a:buChar char="Ø"/>
            </a:pPr>
            <a:r>
              <a:rPr lang="zh-CN" altLang="en-US" sz="33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缺</a:t>
            </a:r>
            <a:r>
              <a:rPr lang="zh-CN" altLang="en-US" sz="33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乏属灵的知识和眼光（林前７－８）</a:t>
            </a:r>
            <a:endParaRPr lang="en-US" altLang="zh-CN" sz="3300" b="1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 defTabSz="914400">
              <a:buFont typeface="Wingdings" panose="05000000000000000000" pitchFamily="2" charset="2"/>
              <a:buChar char="Ø"/>
            </a:pPr>
            <a:r>
              <a:rPr lang="zh-CN" altLang="en-US" sz="33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缺</a:t>
            </a:r>
            <a:r>
              <a:rPr lang="zh-CN" altLang="en-US" sz="33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乏属灵的分辨力（林前９</a:t>
            </a:r>
            <a:r>
              <a:rPr lang="zh-CN" altLang="en-US" sz="33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3300" b="1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90512" y="3255362"/>
            <a:ext cx="7526450" cy="2155104"/>
            <a:chOff x="890512" y="3255362"/>
            <a:chExt cx="7526450" cy="2155104"/>
          </a:xfrm>
        </p:grpSpPr>
        <p:grpSp>
          <p:nvGrpSpPr>
            <p:cNvPr id="3" name="Group 2"/>
            <p:cNvGrpSpPr/>
            <p:nvPr/>
          </p:nvGrpSpPr>
          <p:grpSpPr>
            <a:xfrm>
              <a:off x="890512" y="3255362"/>
              <a:ext cx="6370265" cy="2155104"/>
              <a:chOff x="2171960" y="3274680"/>
              <a:chExt cx="6370265" cy="2155104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171960" y="3274680"/>
                <a:ext cx="3761991" cy="2155104"/>
                <a:chOff x="2171960" y="3274680"/>
                <a:chExt cx="3761991" cy="2155104"/>
              </a:xfrm>
            </p:grpSpPr>
            <p:pic>
              <p:nvPicPr>
                <p:cNvPr id="8" name="Picture 6" descr="http://photocdn.sohu.com/20100907/Img274769555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9660"/>
                <a:stretch/>
              </p:blipFill>
              <p:spPr bwMode="auto">
                <a:xfrm>
                  <a:off x="2171960" y="3274680"/>
                  <a:ext cx="2505122" cy="21551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4416937" y="3998289"/>
                  <a:ext cx="151701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40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or</a:t>
                  </a:r>
                  <a:endParaRPr lang="en-US" sz="40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pic>
            <p:nvPicPr>
              <p:cNvPr id="1028" name="Picture 4" descr="http://i292.photobucket.com/albums/mm12/mindfreakismex99/nick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7887" y="3341531"/>
                <a:ext cx="2784338" cy="20882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7501326" y="4012396"/>
              <a:ext cx="9156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???</a:t>
              </a:r>
              <a:endParaRPr 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89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8/8e/Carrot_and_stick.svg/2596px-Carrot_and_stick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4" y="289754"/>
            <a:ext cx="8706216" cy="518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413</TotalTime>
  <Words>1893</Words>
  <Application>Microsoft Office PowerPoint</Application>
  <PresentationFormat>On-screen Show (16:10)</PresentationFormat>
  <Paragraphs>47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DFKai-SB</vt:lpstr>
      <vt:lpstr>Microsoft YaHei</vt:lpstr>
      <vt:lpstr>Microsoft YaHei</vt:lpstr>
      <vt:lpstr>Arial</vt:lpstr>
      <vt:lpstr>Calibri</vt:lpstr>
      <vt:lpstr>Tw Cen MT</vt:lpstr>
      <vt:lpstr>Wingdings</vt:lpstr>
      <vt:lpstr>Droplet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 Z</dc:creator>
  <cp:lastModifiedBy>Y Z</cp:lastModifiedBy>
  <cp:revision>42</cp:revision>
  <dcterms:created xsi:type="dcterms:W3CDTF">2016-03-13T03:51:48Z</dcterms:created>
  <dcterms:modified xsi:type="dcterms:W3CDTF">2016-05-08T13:36:45Z</dcterms:modified>
</cp:coreProperties>
</file>