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2" r:id="rId3"/>
  </p:sldMasterIdLst>
  <p:notesMasterIdLst>
    <p:notesMasterId r:id="rId29"/>
  </p:notesMasterIdLst>
  <p:sldIdLst>
    <p:sldId id="290" r:id="rId4"/>
    <p:sldId id="343" r:id="rId5"/>
    <p:sldId id="299" r:id="rId6"/>
    <p:sldId id="301" r:id="rId7"/>
    <p:sldId id="326" r:id="rId8"/>
    <p:sldId id="300" r:id="rId9"/>
    <p:sldId id="327" r:id="rId10"/>
    <p:sldId id="294" r:id="rId11"/>
    <p:sldId id="345" r:id="rId12"/>
    <p:sldId id="346" r:id="rId13"/>
    <p:sldId id="335" r:id="rId14"/>
    <p:sldId id="347" r:id="rId15"/>
    <p:sldId id="348" r:id="rId16"/>
    <p:sldId id="365" r:id="rId17"/>
    <p:sldId id="339" r:id="rId18"/>
    <p:sldId id="352" r:id="rId19"/>
    <p:sldId id="355" r:id="rId20"/>
    <p:sldId id="356" r:id="rId21"/>
    <p:sldId id="357" r:id="rId22"/>
    <p:sldId id="358" r:id="rId23"/>
    <p:sldId id="359" r:id="rId24"/>
    <p:sldId id="362" r:id="rId25"/>
    <p:sldId id="361" r:id="rId26"/>
    <p:sldId id="367" r:id="rId27"/>
    <p:sldId id="366" r:id="rId2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>
        <p:scale>
          <a:sx n="50" d="100"/>
          <a:sy n="50" d="100"/>
        </p:scale>
        <p:origin x="183" y="50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75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8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30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81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51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34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41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95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22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93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6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03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07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52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97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79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8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4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4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5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2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6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3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5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6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7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6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5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9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3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96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8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2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5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52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79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1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6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88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88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89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65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61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1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3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7052" y="1395664"/>
            <a:ext cx="6456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(3)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64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0020" y="893720"/>
            <a:ext cx="5842000" cy="343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尼哥底母说：「人已经老了，如何能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生呢？岂能再进母腹生出来吗？」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3:5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耶稣说：「我实实在在的告诉你，人若不是从水和圣灵生的，就不能进神的国。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3:6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从肉身生的就是肉身；从灵生的就是灵。</a:t>
            </a:r>
            <a:endParaRPr lang="en-US" altLang="zh-CN" sz="31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7572" y="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</a:p>
        </p:txBody>
      </p:sp>
      <p:pic>
        <p:nvPicPr>
          <p:cNvPr id="3074" name="Picture 2" descr="http://www.gods-word-first.org/Images/jesus-nicodemus-born-again-joh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430655"/>
            <a:ext cx="2667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5381" y="893720"/>
            <a:ext cx="4714240" cy="5339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创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2:7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　神用地上的尘土造人，将生气吹在他鼻孔里，他就成了有灵的活人，名叫亚当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100" b="1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（路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3:38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以挪士是塞特的儿子；塞特是亚当的儿子；亚当是神的儿子。）</a:t>
            </a:r>
            <a:endParaRPr lang="en-US" altLang="zh-CN" sz="31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6452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灵的一些特点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6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2"/>
          <a:stretch/>
        </p:blipFill>
        <p:spPr bwMode="auto">
          <a:xfrm>
            <a:off x="5059556" y="1351067"/>
            <a:ext cx="3400425" cy="33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5381" y="893720"/>
            <a:ext cx="4714240" cy="5816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创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2:21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　神使他沉睡，他就睡了；于是取下他的一条肋骨，又把肉合起来。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2:22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　神就用那人身上所取的肋骨造成一个女人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，领他到那人跟前。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2:23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那人说：这是我骨中的骨，肉中的肉，可以称他为女人，因为他是从男人身上取出来的。</a:t>
            </a:r>
            <a:endParaRPr lang="en-US" altLang="zh-CN" sz="31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6452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灵的一些特点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097280"/>
            <a:ext cx="3043239" cy="40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5381" y="893720"/>
            <a:ext cx="4714240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创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1:26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神说：我们要照着我们的形象、按着我们的样式造人，使他们管理海里的鱼、空中的鸟、地上的牲畜，和全地，并地上所爬的一切昆虫。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1:27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神就照着自己的形象造人，乃是照着他的形象造男造女。</a:t>
            </a:r>
            <a:endParaRPr lang="en-US" altLang="zh-CN" sz="31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6452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灵的一些特点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097280"/>
            <a:ext cx="3043239" cy="40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5381" y="893720"/>
            <a:ext cx="4714240" cy="486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来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7:8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在这里收十分之一的都是必死的人；但在那里收十分之一的，有为他作见證的说，他是活的；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7:9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并且可说那受十分之一的利未，也是藉着亚伯拉罕纳了十分之一。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7:10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因为麦基洗德迎接亚伯拉罕的时候，利未已经在他先祖的身（原文是腰）中。</a:t>
            </a:r>
            <a:endParaRPr lang="en-US" altLang="zh-CN" sz="31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6452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灵的一些特点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80" y="1036320"/>
            <a:ext cx="3317473" cy="44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1176747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60960" y="1305194"/>
            <a:ext cx="9204960" cy="343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赛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66:7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锡安未曾劬劳就生产，未觉疼痛就生出男孩。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66:8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国岂能一日而生？民岂能一时而产？因为锡安一劬劳便生下儿女，这样的事谁曾听见？谁曾看见呢？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66:9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耶和华说：我既使他临产，岂不使他生产呢？你的　神说：我既使他生产，岂能使他闭胎不生呢？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66:10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你们爱慕耶路撒冷的都要与他一同欢喜快乐；你们为他悲哀的都要与他一同乐上加乐；</a:t>
            </a:r>
            <a:endParaRPr lang="en-US" altLang="zh-CN" sz="31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6758" y="0"/>
            <a:ext cx="6166684" cy="11079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CN" altLang="en-US" sz="33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他曾照自己的大怜悯，藉耶稣基督从死里复活，重生了我们？？</a:t>
            </a:r>
            <a:endParaRPr lang="en-US" sz="33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3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1176747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60960" y="1305194"/>
            <a:ext cx="9204960" cy="343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罗</a:t>
            </a:r>
            <a:r>
              <a:rPr lang="en-US" altLang="zh-CN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8:9 </a:t>
            </a:r>
            <a:r>
              <a:rPr lang="zh-CN" altLang="en-US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如果神的灵住在你们心里，你们就不属肉体，乃属圣灵了。</a:t>
            </a:r>
            <a:r>
              <a:rPr lang="zh-CN" altLang="en-US" sz="3100" b="1" dirty="0">
                <a:solidFill>
                  <a:srgbClr val="FF0000"/>
                </a:solidFill>
                <a:ea typeface="DFKai-SB" panose="03000509000000000000" pitchFamily="65" charset="-120"/>
              </a:rPr>
              <a:t>人若没有基督的灵，就不是属基督的</a:t>
            </a:r>
            <a:r>
              <a:rPr lang="zh-CN" altLang="en-US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。</a:t>
            </a:r>
            <a:r>
              <a:rPr lang="en-US" altLang="zh-CN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8:10 </a:t>
            </a:r>
            <a:r>
              <a:rPr lang="zh-CN" altLang="en-US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基督若在你们心里，身体就因罪而死，心灵却因义而活。</a:t>
            </a:r>
            <a:r>
              <a:rPr lang="en-US" altLang="zh-CN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8:11 </a:t>
            </a:r>
            <a:r>
              <a:rPr lang="zh-CN" altLang="en-US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然而，叫耶稣从死里复活者的灵若住在你们心里，那叫基督耶稣从死里复活的，也必藉着住在你们心里的圣灵，使你们必死的身体又活过来。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6758" y="0"/>
            <a:ext cx="6166684" cy="11079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CN" altLang="en-US" sz="33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他曾照自己的大怜悯，藉耶稣基督从死里复活，重生了我们？？</a:t>
            </a:r>
            <a:endParaRPr lang="en-US" sz="33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3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110" r="-332" b="8943"/>
          <a:stretch/>
        </p:blipFill>
        <p:spPr>
          <a:xfrm>
            <a:off x="-1" y="0"/>
            <a:ext cx="9182801" cy="6263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5120" y="172433"/>
            <a:ext cx="6166684" cy="11079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CN" altLang="en-US" sz="33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基督死里复活时，他的灵有了什么变化？？？</a:t>
            </a:r>
          </a:p>
        </p:txBody>
      </p:sp>
    </p:spTree>
    <p:extLst>
      <p:ext uri="{BB962C8B-B14F-4D97-AF65-F5344CB8AC3E}">
        <p14:creationId xmlns:p14="http://schemas.microsoft.com/office/powerpoint/2010/main" val="17287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82626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基督的灵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161" y="1072970"/>
            <a:ext cx="9204960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彼前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1:10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论到这救恩，那预先说你们要得恩典的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众先知早已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详细的寻求考察，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1:11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就是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考察在他们心里基督的灵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，预先證明基督受苦难，后来得荣耀，是指着甚么时候，并怎样的时候。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1:12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他们得了启示，知道他们所传讲（原文是服事）的一切事，不是为自己，乃是为你们。那靠着从天上差来的圣灵传福音给你们的人，现在将这些事报给你们；天使也愿意详细察看这些事。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50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82626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基督的灵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161" y="1072970"/>
            <a:ext cx="9204960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徒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13:28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虽然查不出他有当死的罪来，还是求彼拉多杀他；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13:29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既成就了经上指着他所记的一切话，就把他从木头上取下来，放在坟墓里。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13:30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神却叫他从死里复活。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13:31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那从加利利同他上耶路撒冷的人多日看见他，这些人如今在民间是他的见證。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13:32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我们也报好信息给你们，就是那应许祖宗的话，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13:33 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神已经向我们这作儿女的应验，叫耶稣复活了。正如诗篇第二篇上记着说：你是我的儿子，我今日生你。</a:t>
            </a:r>
            <a:endParaRPr lang="en-US" altLang="zh-CN" sz="31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59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30" y="-11869"/>
            <a:ext cx="9173030" cy="57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artbible.info/images/dore_ae-paradijs_g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7" y="215054"/>
            <a:ext cx="2309733" cy="28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thenortheaststore.com/image/data/Blog/winter%20sun%20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t="31461" r="18874" b="836"/>
          <a:stretch/>
        </p:blipFill>
        <p:spPr bwMode="auto">
          <a:xfrm>
            <a:off x="184561" y="3365187"/>
            <a:ext cx="2642843" cy="20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420010"/>
            <a:ext cx="2977365" cy="2647665"/>
            <a:chOff x="635002" y="2881085"/>
            <a:chExt cx="2977365" cy="26476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50000"/>
            <a:stretch/>
          </p:blipFill>
          <p:spPr>
            <a:xfrm flipH="1">
              <a:off x="635002" y="2894580"/>
              <a:ext cx="1489853" cy="26341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l="50000"/>
            <a:stretch/>
          </p:blipFill>
          <p:spPr>
            <a:xfrm>
              <a:off x="2122514" y="2881085"/>
              <a:ext cx="1489853" cy="263417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5913" y="3227138"/>
              <a:ext cx="2596351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rgbClr val="3333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 </a:t>
              </a:r>
              <a:r>
                <a:rPr lang="en-US" altLang="zh-CN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 </a:t>
              </a:r>
              <a:r>
                <a:rPr lang="zh-CN" altLang="en-US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肉体</a:t>
              </a:r>
              <a:endParaRPr lang="en-US" sz="40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33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内心相信的谎言</a:t>
              </a:r>
              <a:endParaRPr lang="en-US" sz="33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25" y="3342829"/>
            <a:ext cx="2338329" cy="20769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97262" y="1304014"/>
            <a:ext cx="5103154" cy="2737634"/>
            <a:chOff x="2797262" y="1304014"/>
            <a:chExt cx="5103154" cy="2737634"/>
          </a:xfrm>
        </p:grpSpPr>
        <p:sp>
          <p:nvSpPr>
            <p:cNvPr id="2" name="Curved Down Arrow 1"/>
            <p:cNvSpPr/>
            <p:nvPr/>
          </p:nvSpPr>
          <p:spPr>
            <a:xfrm>
              <a:off x="2797262" y="2249424"/>
              <a:ext cx="5103154" cy="179222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66976" y="1304014"/>
              <a:ext cx="15937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 smtClean="0">
                  <a:ln w="1587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???</a:t>
              </a:r>
              <a:endParaRPr lang="en-US" sz="60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8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82626" y="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基督的灵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161" y="1072970"/>
            <a:ext cx="9204960" cy="4370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spcAft>
                <a:spcPts val="1800"/>
              </a:spcAft>
            </a:pPr>
            <a:r>
              <a:rPr lang="zh-CN" altLang="en-US" sz="3100" b="1" dirty="0" smtClean="0">
                <a:solidFill>
                  <a:schemeClr val="tx1"/>
                </a:solidFill>
                <a:ea typeface="DFKai-SB" panose="03000509000000000000" pitchFamily="65" charset="-120"/>
              </a:rPr>
              <a:t>弗</a:t>
            </a:r>
            <a:r>
              <a:rPr lang="en-US" altLang="zh-CN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1:19 </a:t>
            </a:r>
            <a:r>
              <a:rPr lang="zh-CN" altLang="en-US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并知道他向我们这信的人所显的能力是何等浩大，</a:t>
            </a:r>
            <a:r>
              <a:rPr lang="en-US" altLang="zh-CN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1:20 </a:t>
            </a:r>
            <a:r>
              <a:rPr lang="zh-CN" altLang="en-US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就是照</a:t>
            </a:r>
            <a:r>
              <a:rPr lang="zh-CN" altLang="en-US" sz="3100" b="1" dirty="0">
                <a:solidFill>
                  <a:srgbClr val="FF0000"/>
                </a:solidFill>
                <a:ea typeface="DFKai-SB" panose="03000509000000000000" pitchFamily="65" charset="-120"/>
              </a:rPr>
              <a:t>他在基督身上所运行的大能大力，使他从死里复活</a:t>
            </a:r>
            <a:r>
              <a:rPr lang="zh-CN" altLang="en-US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，叫他在天上坐在自己的右</a:t>
            </a:r>
            <a:r>
              <a:rPr lang="zh-CN" altLang="en-US" sz="3100" b="1" dirty="0" smtClean="0">
                <a:solidFill>
                  <a:schemeClr val="tx1"/>
                </a:solidFill>
                <a:ea typeface="DFKai-SB" panose="03000509000000000000" pitchFamily="65" charset="-120"/>
              </a:rPr>
              <a:t>边。。。</a:t>
            </a:r>
            <a:endParaRPr lang="en-US" altLang="zh-CN" sz="3100" b="1" dirty="0" smtClean="0">
              <a:solidFill>
                <a:schemeClr val="tx1"/>
              </a:solidFill>
              <a:ea typeface="DFKai-SB" panose="03000509000000000000" pitchFamily="65" charset="-120"/>
            </a:endParaRPr>
          </a:p>
          <a:p>
            <a:pPr defTabSz="914400">
              <a:spcAft>
                <a:spcPts val="1800"/>
              </a:spcAft>
            </a:pPr>
            <a:r>
              <a:rPr lang="zh-CN" altLang="en-US" sz="3100" b="1" dirty="0" smtClean="0">
                <a:solidFill>
                  <a:schemeClr val="tx1"/>
                </a:solidFill>
                <a:ea typeface="DFKai-SB" panose="03000509000000000000" pitchFamily="65" charset="-120"/>
              </a:rPr>
              <a:t>罗</a:t>
            </a:r>
            <a:r>
              <a:rPr lang="en-US" altLang="zh-CN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6:4 </a:t>
            </a:r>
            <a:r>
              <a:rPr lang="zh-CN" altLang="en-US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所以，我们藉着洗礼归入死，和他一同埋葬，原是叫我们一举一动有新生的样式，象</a:t>
            </a:r>
            <a:r>
              <a:rPr lang="zh-CN" altLang="en-US" sz="3100" b="1" dirty="0">
                <a:solidFill>
                  <a:srgbClr val="FF0000"/>
                </a:solidFill>
                <a:ea typeface="DFKai-SB" panose="03000509000000000000" pitchFamily="65" charset="-120"/>
              </a:rPr>
              <a:t>基督藉着父的荣耀从死里复活</a:t>
            </a:r>
            <a:r>
              <a:rPr lang="zh-CN" altLang="en-US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一样</a:t>
            </a:r>
            <a:r>
              <a:rPr lang="zh-CN" altLang="en-US" sz="3100" b="1" dirty="0" smtClean="0">
                <a:solidFill>
                  <a:schemeClr val="tx1"/>
                </a:solidFill>
                <a:ea typeface="DFKai-SB" panose="03000509000000000000" pitchFamily="65" charset="-120"/>
              </a:rPr>
              <a:t>。</a:t>
            </a:r>
            <a:endParaRPr lang="en-US" altLang="zh-CN" sz="3100" b="1" dirty="0" smtClean="0">
              <a:solidFill>
                <a:schemeClr val="tx1"/>
              </a:solidFill>
              <a:ea typeface="DFKai-SB" panose="03000509000000000000" pitchFamily="65" charset="-120"/>
            </a:endParaRPr>
          </a:p>
          <a:p>
            <a:pPr defTabSz="914400">
              <a:spcAft>
                <a:spcPts val="1800"/>
              </a:spcAft>
            </a:pPr>
            <a:r>
              <a:rPr lang="zh-CN" altLang="en-US" sz="3100" b="1" dirty="0" smtClean="0">
                <a:solidFill>
                  <a:schemeClr val="tx1"/>
                </a:solidFill>
                <a:ea typeface="DFKai-SB" panose="03000509000000000000" pitchFamily="65" charset="-120"/>
              </a:rPr>
              <a:t>罗</a:t>
            </a:r>
            <a:r>
              <a:rPr lang="en-US" altLang="zh-CN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1:4 </a:t>
            </a:r>
            <a:r>
              <a:rPr lang="zh-CN" altLang="en-US" sz="3100" b="1" dirty="0">
                <a:solidFill>
                  <a:srgbClr val="FF0000"/>
                </a:solidFill>
                <a:ea typeface="DFKai-SB" panose="03000509000000000000" pitchFamily="65" charset="-120"/>
              </a:rPr>
              <a:t>按圣善的灵说</a:t>
            </a:r>
            <a:r>
              <a:rPr lang="zh-CN" altLang="en-US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，因从死里复活，以大能显明是神的儿子。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42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204" y="365144"/>
            <a:ext cx="89001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3900" b="1" dirty="0">
                <a:solidFill>
                  <a:srgbClr val="0000FF"/>
                </a:solidFill>
                <a:ea typeface="DFKai-SB" panose="03000509000000000000" pitchFamily="65" charset="-120"/>
              </a:rPr>
              <a:t>罗</a:t>
            </a:r>
            <a:r>
              <a:rPr lang="en-US" altLang="zh-CN" sz="3900" b="1" dirty="0">
                <a:solidFill>
                  <a:srgbClr val="0000FF"/>
                </a:solidFill>
                <a:ea typeface="DFKai-SB" panose="03000509000000000000" pitchFamily="65" charset="-120"/>
              </a:rPr>
              <a:t>8:9 </a:t>
            </a:r>
            <a:r>
              <a:rPr lang="zh-CN" altLang="en-US" sz="3900" b="1" dirty="0">
                <a:solidFill>
                  <a:srgbClr val="0000FF"/>
                </a:solidFill>
                <a:ea typeface="DFKai-SB" panose="03000509000000000000" pitchFamily="65" charset="-120"/>
              </a:rPr>
              <a:t>如果神的灵住在你们心里，你们就不属肉体，乃属圣灵了。人若没有基督的灵，就不是属基督的。</a:t>
            </a:r>
            <a:r>
              <a:rPr lang="en-US" altLang="zh-CN" sz="3900" b="1" dirty="0">
                <a:solidFill>
                  <a:srgbClr val="0000FF"/>
                </a:solidFill>
                <a:ea typeface="DFKai-SB" panose="03000509000000000000" pitchFamily="65" charset="-120"/>
              </a:rPr>
              <a:t>8:10 </a:t>
            </a:r>
            <a:r>
              <a:rPr lang="zh-CN" altLang="en-US" sz="3900" b="1" dirty="0">
                <a:solidFill>
                  <a:srgbClr val="0000FF"/>
                </a:solidFill>
                <a:ea typeface="DFKai-SB" panose="03000509000000000000" pitchFamily="65" charset="-120"/>
              </a:rPr>
              <a:t>基督若在你们心里，身体就因罪而死，心灵却因义而活。</a:t>
            </a:r>
            <a:r>
              <a:rPr lang="en-US" altLang="zh-CN" sz="3900" b="1" dirty="0">
                <a:solidFill>
                  <a:srgbClr val="0000FF"/>
                </a:solidFill>
                <a:ea typeface="DFKai-SB" panose="03000509000000000000" pitchFamily="65" charset="-120"/>
              </a:rPr>
              <a:t>8:11 </a:t>
            </a:r>
            <a:r>
              <a:rPr lang="zh-CN" altLang="en-US" sz="3900" b="1" dirty="0">
                <a:solidFill>
                  <a:srgbClr val="0000FF"/>
                </a:solidFill>
                <a:ea typeface="DFKai-SB" panose="03000509000000000000" pitchFamily="65" charset="-120"/>
              </a:rPr>
              <a:t>然而，叫耶稣从死里复活者的灵若住在你们心里，那叫基督耶稣从死里复活的，也必藉着住在你们心里的圣灵，使你们必死的身体又活过来。</a:t>
            </a:r>
            <a:endParaRPr lang="en-US" altLang="zh-CN" sz="3900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87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5381" y="893720"/>
            <a:ext cx="4714240" cy="5339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创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2:7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　神用地上的尘土造人，将生气吹在他鼻孔里，他就成了有灵的活人，名叫亚当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100" b="1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（路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3:38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以挪士是塞特的儿子；塞特是亚当的儿子；亚当是神的儿子。）</a:t>
            </a:r>
            <a:endParaRPr lang="en-US" altLang="zh-CN" sz="31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72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神的心意计划从未失败改变！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6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2"/>
          <a:stretch/>
        </p:blipFill>
        <p:spPr bwMode="auto">
          <a:xfrm>
            <a:off x="5059556" y="1351067"/>
            <a:ext cx="3400425" cy="33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93898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那我们有什么责任？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161" y="1072970"/>
            <a:ext cx="9204960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3:13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除了从天降下、仍旧在天的人子，没有人升过天。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3:14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摩西在旷野怎样举蛇，人子也必照样被举起来，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3:15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叫一切信他的都得永生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3:16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「神爱世人，甚至将他的独生子赐给他们，叫一切信他的，不至灭亡，反得永生。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3:17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因为神差他的儿子降世，不是要定世人的罪，乃是要叫世人因他得救。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5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93898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那我们有什么责任？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161" y="882470"/>
            <a:ext cx="9204960" cy="486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我们为孩童的时候，受管于世俗小学之下，也是如此。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4:4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及至时候满足，神就差遣他的儿子，为女子所生，且生在律法以下，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4:5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要把律法以下的人赎出来，叫我们得着儿子的名分。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4:6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你们既为儿子，神就差他儿子的灵进入你们（原文作我们）的心，呼叫：阿爸！父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！（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4:6 </a:t>
            </a:r>
            <a:r>
              <a:rPr lang="en-US" altLang="zh-CN" sz="3100" dirty="0">
                <a:solidFill>
                  <a:srgbClr val="FF0000"/>
                </a:solidFill>
                <a:latin typeface="+mj-lt"/>
                <a:ea typeface="DFKai-SB" panose="03000509000000000000" pitchFamily="65" charset="-120"/>
              </a:rPr>
              <a:t>And because you are sons, God has sent forth the Spirit of His Son into your hearts, crying out, “Abba, Father!”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r>
              <a:rPr lang="en-US" altLang="zh-CN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可见，从此以后，你不是奴仆，乃是儿子了；既是儿子，就靠着神为后嗣。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37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93898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那我们有什么责任？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161" y="1072970"/>
            <a:ext cx="9204960" cy="2954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3:18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信他的人，不被定罪；不信的人，罪已经定了，因为他不信神独生子的名。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3:19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光来到世间，世人因自己的行为是恶的，不爱光，倒爱黑暗，定他们的罪就是在此。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3:20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凡作恶的便恨光，并不来就光，恐怕他的行为受责备。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3:21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但行真理的必来就光，要显明他所行的是靠神而行。」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37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87572" y="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</a:p>
        </p:txBody>
      </p:sp>
      <p:pic>
        <p:nvPicPr>
          <p:cNvPr id="2054" name="Picture 6" descr="http://www.truthnet.org/Christianity/WhyJesus/Salvation-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50" y="996872"/>
            <a:ext cx="3322320" cy="22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igredmanministries.com/wp-content/uploads/2015/07/fait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11" y="3332324"/>
            <a:ext cx="3115198" cy="232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1.bp.blogspot.com/-egY_XxcDbCc/T8ToZpVlUxI/AAAAAAAADJs/ROKYhLZnqXc/s1600/lds+mormon-bapti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68" y="1108477"/>
            <a:ext cx="3398706" cy="42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44000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多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我们从前也是无知、悖逆、受迷惑、服事各样私慾，和宴乐，常存恶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毒嫉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妒的心，是可恨的，又是彼此相恨。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但到了神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―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我们救主的恩慈和他向人所施的慈爱显明的时候，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3:5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他便救了我们；并不是因我们自己所行的义，乃是照他的怜悯，藉着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</a:t>
            </a:r>
            <a:r>
              <a:rPr lang="zh-CN" altLang="en-US" sz="31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</a:t>
            </a:r>
            <a:r>
              <a:rPr lang="en-US" altLang="zh-CN" sz="31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paliggenesia</a:t>
            </a:r>
            <a:r>
              <a:rPr lang="en-US" sz="3200" b="1" dirty="0" smtClean="0">
                <a:solidFill>
                  <a:srgbClr val="FF0000"/>
                </a:solidFill>
              </a:rPr>
              <a:t>, new or once more genesis</a:t>
            </a:r>
            <a:r>
              <a:rPr lang="en-US" altLang="zh-CN" sz="31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洗和圣灵的更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新。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3:6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圣灵就是神藉着耶稣基督我们救主厚厚浇灌在我们身上的，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3:7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好叫我们因他的恩得称为义，可以凭着永生的盼望成为后嗣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7572" y="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</a:p>
        </p:txBody>
      </p:sp>
    </p:spTree>
    <p:extLst>
      <p:ext uri="{BB962C8B-B14F-4D97-AF65-F5344CB8AC3E}">
        <p14:creationId xmlns:p14="http://schemas.microsoft.com/office/powerpoint/2010/main" val="27564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44000" cy="2970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彼前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1:23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你们蒙了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</a:t>
            </a:r>
            <a:r>
              <a:rPr lang="zh-CN" altLang="en-US" sz="31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 </a:t>
            </a:r>
            <a:r>
              <a:rPr lang="en-US" altLang="zh-CN" sz="31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anagennao</a:t>
            </a:r>
            <a:r>
              <a:rPr lang="en-US" sz="3200" b="1" dirty="0" smtClean="0">
                <a:solidFill>
                  <a:srgbClr val="FF0000"/>
                </a:solidFill>
              </a:rPr>
              <a:t>, born again</a:t>
            </a:r>
            <a:r>
              <a:rPr lang="en-US" altLang="zh-CN" sz="31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不是由于能坏的种子，乃是由于不能坏的种子，是藉着神活泼常存的道。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1:24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因为凡有血气的，尽都如草；他的美荣都象草上的花。草必枯乾，花必凋谢；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1:25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唯有主的道是永存的。所传给你们的福音就是这道。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7572" y="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</a:p>
        </p:txBody>
      </p:sp>
    </p:spTree>
    <p:extLst>
      <p:ext uri="{BB962C8B-B14F-4D97-AF65-F5344CB8AC3E}">
        <p14:creationId xmlns:p14="http://schemas.microsoft.com/office/powerpoint/2010/main" val="30465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44000" cy="2477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彼前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愿颂赞归与我们主耶稣基督的父神！他曾照自己的大怜悯，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藉耶稣基督从死里复活，重</a:t>
            </a:r>
            <a:r>
              <a:rPr lang="zh-CN" altLang="en-US" sz="31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</a:t>
            </a:r>
            <a:r>
              <a:rPr lang="en-US" altLang="zh-CN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</a:rPr>
              <a:t>anagennao</a:t>
            </a:r>
            <a:r>
              <a:rPr lang="en-US" sz="2800" b="1" dirty="0">
                <a:solidFill>
                  <a:srgbClr val="FF0000"/>
                </a:solidFill>
              </a:rPr>
              <a:t>, born again</a:t>
            </a:r>
            <a:r>
              <a:rPr lang="en-US" altLang="zh-CN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CN" altLang="en-US" sz="31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</a:t>
            </a:r>
            <a:r>
              <a:rPr lang="zh-CN" altLang="en-US" sz="31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，叫我们有活泼的盼望，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1:4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可以得着不能朽坏、不能玷污、不能衰残、为你们存留在天上的基业。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7572" y="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</a:p>
        </p:txBody>
      </p:sp>
    </p:spTree>
    <p:extLst>
      <p:ext uri="{BB962C8B-B14F-4D97-AF65-F5344CB8AC3E}">
        <p14:creationId xmlns:p14="http://schemas.microsoft.com/office/powerpoint/2010/main" val="8312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110" r="-332" b="8943"/>
          <a:stretch/>
        </p:blipFill>
        <p:spPr>
          <a:xfrm>
            <a:off x="-1" y="0"/>
            <a:ext cx="9182801" cy="6263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5120" y="172433"/>
            <a:ext cx="6166684" cy="11079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zh-CN" altLang="en-US" sz="33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他曾照自己的大怜悯，藉耶稣基督从死里复活，重生了我们？？</a:t>
            </a:r>
            <a:endParaRPr lang="en-US" sz="33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7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0020" y="893720"/>
            <a:ext cx="5842000" cy="489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有一个法利赛人，名叫尼哥底母，是犹太人的官。</a:t>
            </a:r>
            <a:r>
              <a:rPr lang="en-US" altLang="zh-CN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耶稣回答说：「我实实在在地告诉你，人若不重生（</a:t>
            </a:r>
            <a:r>
              <a:rPr lang="en-US" sz="3200" b="1" dirty="0" err="1" smtClean="0">
                <a:solidFill>
                  <a:schemeClr val="tx1"/>
                </a:solidFill>
              </a:rPr>
              <a:t>gennao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anothen</a:t>
            </a:r>
            <a:r>
              <a:rPr lang="en-US" sz="3200" b="1" dirty="0" smtClean="0">
                <a:solidFill>
                  <a:schemeClr val="tx1"/>
                </a:solidFill>
              </a:rPr>
              <a:t>, born from above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），就不能见神的国。」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7572" y="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</a:p>
        </p:txBody>
      </p:sp>
      <p:pic>
        <p:nvPicPr>
          <p:cNvPr id="3074" name="Picture 2" descr="http://www.gods-word-first.org/Images/jesus-nicodemus-born-again-joh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430655"/>
            <a:ext cx="2667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0020" y="893720"/>
            <a:ext cx="5842000" cy="343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尼哥底母说：「人已经老了，如何能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生呢？岂能再进母腹生出来吗？」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3:5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耶稣说：「我实实在在的告诉你，人若不是从水和圣灵生的，就不能进神的国。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3:6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从肉身生的就是肉身；从灵生的就是灵。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7572" y="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</a:p>
        </p:txBody>
      </p:sp>
      <p:pic>
        <p:nvPicPr>
          <p:cNvPr id="3074" name="Picture 2" descr="http://www.gods-word-first.org/Images/jesus-nicodemus-born-again-joh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430655"/>
            <a:ext cx="2667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611</TotalTime>
  <Words>2390</Words>
  <Application>Microsoft Office PowerPoint</Application>
  <PresentationFormat>On-screen Show (16:10)</PresentationFormat>
  <Paragraphs>78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DFKai-SB</vt:lpstr>
      <vt:lpstr>Microsoft YaHei</vt:lpstr>
      <vt:lpstr>Microsoft YaHei</vt:lpstr>
      <vt:lpstr>宋体</vt:lpstr>
      <vt:lpstr>Arial</vt:lpstr>
      <vt:lpstr>Calibri</vt:lpstr>
      <vt:lpstr>Tw Cen MT</vt:lpstr>
      <vt:lpstr>Droplet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Y Z</cp:lastModifiedBy>
  <cp:revision>56</cp:revision>
  <dcterms:created xsi:type="dcterms:W3CDTF">2016-03-13T03:51:48Z</dcterms:created>
  <dcterms:modified xsi:type="dcterms:W3CDTF">2016-05-01T13:55:37Z</dcterms:modified>
</cp:coreProperties>
</file>