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14" r:id="rId3"/>
    <p:sldMasterId id="2147483738" r:id="rId4"/>
    <p:sldMasterId id="2147483762" r:id="rId5"/>
  </p:sldMasterIdLst>
  <p:notesMasterIdLst>
    <p:notesMasterId r:id="rId21"/>
  </p:notesMasterIdLst>
  <p:sldIdLst>
    <p:sldId id="289" r:id="rId6"/>
    <p:sldId id="310" r:id="rId7"/>
    <p:sldId id="320" r:id="rId8"/>
    <p:sldId id="305" r:id="rId9"/>
    <p:sldId id="311" r:id="rId10"/>
    <p:sldId id="322" r:id="rId11"/>
    <p:sldId id="283" r:id="rId12"/>
    <p:sldId id="313" r:id="rId13"/>
    <p:sldId id="294" r:id="rId14"/>
    <p:sldId id="314" r:id="rId15"/>
    <p:sldId id="312" r:id="rId16"/>
    <p:sldId id="324" r:id="rId17"/>
    <p:sldId id="325" r:id="rId18"/>
    <p:sldId id="326" r:id="rId19"/>
    <p:sldId id="321" r:id="rId20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2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89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3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8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1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5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3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0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0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10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7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6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7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9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65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5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7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9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3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96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8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2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43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71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63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00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8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7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98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26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8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1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8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06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32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38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43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364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23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61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69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9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1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38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23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89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21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291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36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22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287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8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28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8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5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7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7052" y="1395664"/>
            <a:ext cx="6456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19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路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3:6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凡有血气的，都要见神的救恩</a:t>
            </a:r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endParaRPr lang="en-US" altLang="zh-CN" sz="32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2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徒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2:17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神说：在末后的日子，我要将我的灵浇灌凡有血气的。你们的儿女要说预言；你们的少年人要见异象；老年人要做异梦</a:t>
            </a:r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2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2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7269" y="0"/>
            <a:ext cx="25763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既然</a:t>
            </a:r>
            <a:r>
              <a:rPr lang="en-US" altLang="zh-CN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…...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3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雅</a:t>
            </a:r>
            <a:r>
              <a:rPr lang="en-US" altLang="zh-CN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1:9 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卑微的弟兄升高，就该喜乐；</a:t>
            </a:r>
            <a:r>
              <a:rPr lang="en-US" altLang="zh-CN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1:10 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富足的降卑，也该如此 </a:t>
            </a:r>
            <a:r>
              <a:rPr lang="en-US" altLang="zh-CN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sz="3600" dirty="0" smtClean="0">
                <a:solidFill>
                  <a:schemeClr val="tx1"/>
                </a:solidFill>
              </a:rPr>
              <a:t>Let the lowly brother glory in his exaltation, but the rich in his humiliation</a:t>
            </a:r>
            <a:r>
              <a:rPr lang="en-US" altLang="zh-CN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；因为他必要过去，如同草上的花一样。</a:t>
            </a:r>
            <a:r>
              <a:rPr lang="en-US" altLang="zh-CN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1:11 </a:t>
            </a:r>
            <a:r>
              <a:rPr lang="zh-CN" altLang="en-US" sz="33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太阳出来，热风颳起，草就枯乾，花也凋谢，美容就消没了；那富足的人，在他所行的事上也要这样衰残。</a:t>
            </a:r>
            <a:endParaRPr lang="en-US" altLang="zh-CN" sz="33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236" y="0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zh-CN" altLang="en-US" sz="4800" b="1" spc="5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底该如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何处理肉体？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80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220lily.files.wordpress.com/2013/11/rh-jacobandesau_dsc_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3182767"/>
            <a:ext cx="2281380" cy="18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_FkhkEWURs0s/TLSVXX_ZniI/AAAAAAAAArk/dMdMENO1vOs/s1600/IsaacJacbEsa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68544"/>
            <a:ext cx="1607325" cy="19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-media-cache-ak0.pinimg.com/736x/b7/d5/4a/b7d54a43f456409e722749c23d8bae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36" y="1118165"/>
            <a:ext cx="2293648" cy="172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2" descr="http://tribalstories.weebly.com/uploads/3/0/6/6/30660423/8287529_orig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81" y="2996541"/>
            <a:ext cx="191820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54390"/>
            <a:ext cx="1981200" cy="22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nutrifaith.files.wordpress.com/2014/01/day-12-genesis-30-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18" y="1098493"/>
            <a:ext cx="2070151" cy="183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vineyardlifejournal.files.wordpress.com/2012/01/4737304_black_and_white_sheep-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75806"/>
            <a:ext cx="2743200" cy="19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53920" y="13991"/>
            <a:ext cx="473456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“坏肉体”的例子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11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Picture 4" descr="http://www.eastwestpr.com/wp-content/uploads/2012/06/chinese-crisi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3" y="3238500"/>
            <a:ext cx="3150108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roadcommunications.co.uk/wp-content/uploads/2015/10/crisis-manag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6" y="1142812"/>
            <a:ext cx="267752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ewsyoucanbelieve.com/bible/wp-content/uploads/2010/08/Jacob-Wrestles-with-Go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b="14969"/>
          <a:stretch/>
        </p:blipFill>
        <p:spPr bwMode="auto">
          <a:xfrm>
            <a:off x="3505200" y="1350187"/>
            <a:ext cx="2518015" cy="33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-media-cache-ak0.pinimg.com/736x/b2/d0/df/b2d0df22c2af3ec35fd30698fce99c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90900"/>
            <a:ext cx="1981200" cy="22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egreenway.com/taichichuan/images/staf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28" y="860275"/>
            <a:ext cx="1777869" cy="235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53920" y="13991"/>
            <a:ext cx="473456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“坏肉体”的例子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95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53920" y="13991"/>
            <a:ext cx="473456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“好肉体”的例子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3.bp.blogspot.com/-YllC8uV_CHc/UYKiaDw7EkI/AAAAAAAAHjM/bbACw_OEXYU/s1600/coat-of-many-col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1" y="952500"/>
            <a:ext cx="146538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7229">
            <a:off x="848276" y="3027848"/>
            <a:ext cx="205024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visitstillwaters.com/josephinpi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764">
            <a:off x="2466466" y="1082049"/>
            <a:ext cx="206248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lavistachurchofchrist.org/Pictures/Standard%20Bible%20Story%20Readers,%20Book%20Four/images/scan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49">
            <a:off x="4035858" y="3125083"/>
            <a:ext cx="1986683" cy="24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parents.org/library/unification/publications/1620/josep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61" y="3042136"/>
            <a:ext cx="1912353" cy="24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reewebs.com/snowhillmbc/josephtemp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52500"/>
            <a:ext cx="1712664" cy="222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.bp.blogspot.com/-W0FsaWJv4t4/UR0yuBjxHkI/AAAAAAAABCo/b9AaihOFgRU/s1600/00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/>
          <a:stretch/>
        </p:blipFill>
        <p:spPr bwMode="auto">
          <a:xfrm>
            <a:off x="6994461" y="952500"/>
            <a:ext cx="1898384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6349"/>
          <a:stretch/>
        </p:blipFill>
        <p:spPr bwMode="auto">
          <a:xfrm>
            <a:off x="4321630" y="952500"/>
            <a:ext cx="470262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henortheaststore.com/image/data/Blog/winter%20sun%20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662" r="25517" b="-662"/>
          <a:stretch/>
        </p:blipFill>
        <p:spPr bwMode="auto">
          <a:xfrm>
            <a:off x="152400" y="266700"/>
            <a:ext cx="404919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44000" cy="5339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 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有一个法利赛人，名叫尼哥底母，是犹太人的官。</a:t>
            </a:r>
            <a:r>
              <a:rPr lang="en-US" altLang="zh-CN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 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这人夜里来见耶稣，说「拉比，我们知道你是由神那里来作师傅的；因为你所行的神蹟，若没有神同在，无人能行。」</a:t>
            </a:r>
            <a:r>
              <a:rPr lang="en-US" altLang="zh-CN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耶稣回答说：「我实实在在地告诉你，人若不重生，就不能见神的国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。」约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尼哥底母说：「人已经老了，如何能重生呢？岂能再进母腹生出来吗？」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3:5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耶稣说：「我实实在在的告诉你，人若不是从水和圣灵生的，就不能进神的国。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3:6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从肉身生的就是肉身；从灵生的就是灵。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  <a:p>
            <a:pPr defTabSz="914400"/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9409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生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命与神的分离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06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199" y="1000185"/>
            <a:ext cx="57150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2:7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神用地上的尘土造人，将生气吹在他鼻孔里，他就成了有灵的活人，名叫亚当。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2:8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神在东方的伊甸立了一个园子，把所造的人安置在那里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。。。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6:3 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耶和华说：人既属乎血气，我的灵就不永远住在他里面；然而他的日子还可到一百二十年。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4" name="Picture 6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2"/>
          <a:stretch/>
        </p:blipFill>
        <p:spPr bwMode="auto">
          <a:xfrm>
            <a:off x="5618356" y="1523787"/>
            <a:ext cx="3400425" cy="33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29409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生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命与神的分离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s://www.arborday.org/media/stormrecovery/images/wa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55" y="1523787"/>
            <a:ext cx="34004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1.wp.com/www.wildolive.co.uk/IMAGES/bloke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85" y="1409818"/>
            <a:ext cx="3523364" cy="358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6349"/>
          <a:stretch/>
        </p:blipFill>
        <p:spPr bwMode="auto">
          <a:xfrm>
            <a:off x="4321630" y="952500"/>
            <a:ext cx="470262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henortheaststore.com/image/data/Blog/winter%20sun%20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662" r="25517" b="-662"/>
          <a:stretch/>
        </p:blipFill>
        <p:spPr bwMode="auto">
          <a:xfrm>
            <a:off x="152400" y="266700"/>
            <a:ext cx="404919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25340" y="601980"/>
            <a:ext cx="441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defTabSz="914400">
              <a:buFont typeface="+mj-lt"/>
              <a:buAutoNum type="arabicPeriod"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缺</a:t>
            </a:r>
            <a:r>
              <a:rPr lang="zh-CN" altLang="en-US" sz="4800" b="1" dirty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乏与满足</a:t>
            </a:r>
          </a:p>
          <a:p>
            <a:pPr marL="914400" indent="-914400" defTabSz="914400">
              <a:buFont typeface="+mj-lt"/>
              <a:buAutoNum type="arabicPeriod"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物</a:t>
            </a:r>
            <a:r>
              <a:rPr lang="zh-CN" altLang="en-US" sz="4800" b="1" dirty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质与灵</a:t>
            </a:r>
            <a:endParaRPr lang="en-US" altLang="zh-CN" sz="4800" b="1" dirty="0"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indent="-914400" defTabSz="914400">
              <a:buFont typeface="+mj-lt"/>
              <a:buAutoNum type="arabicPeriod"/>
            </a:pPr>
            <a:r>
              <a:rPr lang="zh-CN" altLang="en-US" sz="4800" b="1" dirty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自我与舍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己</a:t>
            </a:r>
            <a:endParaRPr lang="en-US" altLang="zh-CN" sz="4800" b="1" dirty="0" smtClean="0"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indent="-914400" defTabSz="914400">
              <a:buFont typeface="+mj-lt"/>
              <a:buAutoNum type="arabicPeriod"/>
            </a:pPr>
            <a:r>
              <a:rPr lang="zh-CN" altLang="en-US" sz="4800" b="1" dirty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眼见与信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心</a:t>
            </a:r>
            <a:endParaRPr lang="en-US" altLang="zh-CN" sz="4800" b="1" dirty="0" smtClean="0"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indent="-914400" defTabSz="914400">
              <a:buFont typeface="+mj-lt"/>
              <a:buAutoNum type="arabicPeriod"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有</a:t>
            </a:r>
            <a:r>
              <a:rPr lang="zh-CN" altLang="en-US" sz="4800" b="1" dirty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价与无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价</a:t>
            </a:r>
            <a:endParaRPr lang="en-US" altLang="zh-CN" sz="4800" b="1" dirty="0" smtClean="0"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indent="-914400" defTabSz="914400">
              <a:buFont typeface="+mj-lt"/>
              <a:buAutoNum type="arabicPeriod"/>
            </a:pPr>
            <a:r>
              <a:rPr lang="zh-CN" altLang="en-US" sz="4800" b="1" dirty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捆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绑与自由</a:t>
            </a:r>
            <a:endParaRPr lang="zh-CN" altLang="en-US" sz="4800" b="1" dirty="0"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indent="-914400" defTabSz="914400">
              <a:buFont typeface="+mj-lt"/>
              <a:buAutoNum type="arabicPeriod"/>
            </a:pPr>
            <a:endParaRPr lang="en-US" altLang="zh-CN" sz="4800" b="1" cap="all" dirty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55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" y="893720"/>
            <a:ext cx="9144000" cy="486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2:11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除了在人里头的灵，谁知道人的事；象这样，除了神的灵，也没有人知道神的事。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2:12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我们所领受的，并不是世上的灵，乃是从神来的灵，叫我们能知道神开恩赐给我们的事。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2:13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并且我们讲说这些事，不是用人智慧所指教的言语，乃是用圣灵所指教的言语，将属灵的话解释属灵的事。（或作：将属灵的事讲与属灵的人）</a:t>
            </a:r>
            <a:r>
              <a:rPr lang="en-US" altLang="zh-CN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2:14 </a:t>
            </a:r>
            <a:r>
              <a:rPr lang="zh-CN" altLang="en-US" sz="31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然而，属血气的人不领会神圣灵的事，反倒以为愚拙，并且不能知道，因为这些事唯有属灵的人纔能看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透</a:t>
            </a:r>
            <a:r>
              <a:rPr lang="zh-CN" altLang="en-US" sz="3100" b="1" dirty="0" smtClean="0">
                <a:solidFill>
                  <a:schemeClr val="tx1"/>
                </a:solidFill>
                <a:ea typeface="DFKai-SB" panose="03000509000000000000" pitchFamily="65" charset="-120"/>
              </a:rPr>
              <a:t>（</a:t>
            </a:r>
            <a:r>
              <a:rPr lang="en-US" altLang="zh-CN" sz="3100" b="1" dirty="0">
                <a:solidFill>
                  <a:schemeClr val="tx1"/>
                </a:solidFill>
                <a:ea typeface="DFKai-SB" panose="03000509000000000000" pitchFamily="65" charset="-120"/>
              </a:rPr>
              <a:t>because they are spiritually discerned</a:t>
            </a:r>
            <a:r>
              <a:rPr lang="zh-CN" altLang="en-US" sz="3100" b="1" dirty="0" smtClean="0">
                <a:solidFill>
                  <a:schemeClr val="tx1"/>
                </a:solidFill>
                <a:ea typeface="DFKai-SB" panose="03000509000000000000" pitchFamily="65" charset="-120"/>
              </a:rPr>
              <a:t>）</a:t>
            </a:r>
            <a:r>
              <a:rPr lang="zh-CN" altLang="en-US" sz="3100" b="1" dirty="0" smtClean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100" b="1" dirty="0">
              <a:solidFill>
                <a:schemeClr val="tx1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9409" y="0"/>
            <a:ext cx="5782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生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命与神的分离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5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7:18 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我也知道在我里头，就是我肉体之中，没有良善。因为，立志为善由得我，只是行出来由不得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3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3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罗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8:7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原来体贴肉体的，就是与神为仇；因为不服神的律法，也是不能服，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8:8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而且属肉体的人不能得神的喜欢。</a:t>
            </a:r>
            <a:endParaRPr lang="en-US" altLang="zh-CN" sz="33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7476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肉体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面没有良善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21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300" b="1" dirty="0" smtClean="0">
                <a:solidFill>
                  <a:prstClr val="black"/>
                </a:solidFill>
                <a:ea typeface="DFKai-SB" panose="03000509000000000000" pitchFamily="65" charset="-120"/>
              </a:rPr>
              <a:t>林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前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3:1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弟兄们，我从前对你们说话，不能把你们当作属灵的，只得把你们当作属肉体，在基督里为婴孩的。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3:2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我是用奶餵你们，没有用饭餵你们。那时你们不能吃，就是如今还是不能。</a:t>
            </a:r>
            <a:r>
              <a:rPr lang="en-US" altLang="zh-CN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3:3 </a:t>
            </a:r>
            <a:r>
              <a:rPr lang="zh-CN" altLang="en-US" sz="3300" b="1" dirty="0">
                <a:solidFill>
                  <a:prstClr val="black"/>
                </a:solidFill>
                <a:ea typeface="DFKai-SB" panose="03000509000000000000" pitchFamily="65" charset="-120"/>
              </a:rPr>
              <a:t>你们仍是属肉体的，因为在你们中间有嫉妒、纷争，这岂不是属乎肉体、照着世人的样子行么？</a:t>
            </a:r>
            <a:endParaRPr lang="en-US" altLang="zh-CN" sz="33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7476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肉体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面没有良善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8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144000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5:16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我说，你们当顺着圣灵而行，就不放纵肉体的情慾了。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5:17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因为情慾和圣灵相争，圣灵和情慾相争，这两个是彼此相敌，使你们不能做所愿意做的。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5:18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但你们若被圣灵引导，就不在律法以下。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5:19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情</a:t>
            </a:r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慾</a:t>
            </a:r>
            <a:r>
              <a:rPr lang="en-US" altLang="zh-CN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(flesh)</a:t>
            </a:r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的事</a:t>
            </a:r>
            <a:r>
              <a:rPr lang="en-US" altLang="zh-CN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(works</a:t>
            </a:r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）都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是显而易见的，就如姦淫、污秽、邪蕩、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5:20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拜偶象、邪术、仇恨、争竞、忌恨、恼怒、结党、纷争、异端、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5:21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嫉</a:t>
            </a:r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妒、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醉酒、荒宴等类。我从前告诉你们，现在又告诉你们，行这样事的人必不能承受神的国。</a:t>
            </a:r>
            <a:endParaRPr lang="en-US" altLang="zh-CN" sz="32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476" y="0"/>
            <a:ext cx="51603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肉体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面没有良善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36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947060"/>
            <a:ext cx="9250680" cy="5339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赛</a:t>
            </a:r>
            <a:r>
              <a:rPr lang="en-US" altLang="zh-CN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40:3 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有人声喊着说：在旷野预备耶和华的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路，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在沙漠地修平我们神的道。</a:t>
            </a:r>
            <a:r>
              <a:rPr lang="en-US" altLang="zh-CN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40:4 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一切山洼都要填满，大小山冈都要削平；高高低低的要改为平坦，崎崎岖岖的必成为平原。</a:t>
            </a:r>
            <a:r>
              <a:rPr lang="en-US" altLang="zh-CN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40:5 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耶和华的荣耀必然显现；凡有血气的必一同看见；因为这是耶和华亲口说的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赛</a:t>
            </a:r>
            <a:r>
              <a:rPr lang="en-US" altLang="zh-CN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40:6 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有人声说：你喊叫罢！有一个说：我喊叫甚么呢？说：凡有血气的尽都如草；他的美容都象野地的花。</a:t>
            </a:r>
            <a:r>
              <a:rPr lang="en-US" altLang="zh-CN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40:7 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草必枯乾，花必凋残，因为耶和华的气吹在其上；百姓诚然是草。</a:t>
            </a:r>
            <a:r>
              <a:rPr lang="en-US" altLang="zh-CN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40:8 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草必枯乾，花必凋残，唯有我们　神的话必永远立定。</a:t>
            </a:r>
            <a:endParaRPr lang="en-US" altLang="zh-CN" sz="3000" b="1" dirty="0">
              <a:solidFill>
                <a:prstClr val="black"/>
              </a:solidFill>
              <a:ea typeface="DFKai-SB" panose="03000509000000000000" pitchFamily="65" charset="-120"/>
            </a:endParaRPr>
          </a:p>
          <a:p>
            <a:pPr defTabSz="914400"/>
            <a:endParaRPr lang="en-US" altLang="zh-CN" sz="30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7269" y="0"/>
            <a:ext cx="262764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但是</a:t>
            </a:r>
            <a:r>
              <a:rPr lang="en-US" altLang="zh-CN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94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594</TotalTime>
  <Words>1316</Words>
  <Application>Microsoft Office PowerPoint</Application>
  <PresentationFormat>On-screen Show (16:10)</PresentationFormat>
  <Paragraphs>45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DFKai-SB</vt:lpstr>
      <vt:lpstr>Microsoft YaHei</vt:lpstr>
      <vt:lpstr>Microsoft YaHei</vt:lpstr>
      <vt:lpstr>Arial</vt:lpstr>
      <vt:lpstr>Calibri</vt:lpstr>
      <vt:lpstr>Tw Cen MT</vt:lpstr>
      <vt:lpstr>Droplet</vt:lpstr>
      <vt:lpstr>Office Theme</vt:lpstr>
      <vt:lpstr>5_Office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Y Z</cp:lastModifiedBy>
  <cp:revision>52</cp:revision>
  <dcterms:created xsi:type="dcterms:W3CDTF">2016-03-13T03:51:48Z</dcterms:created>
  <dcterms:modified xsi:type="dcterms:W3CDTF">2016-04-24T14:55:41Z</dcterms:modified>
</cp:coreProperties>
</file>