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  <p:sldMasterId id="2147483738" r:id="rId4"/>
    <p:sldMasterId id="2147483750" r:id="rId5"/>
    <p:sldMasterId id="2147483774" r:id="rId6"/>
    <p:sldMasterId id="2147483786" r:id="rId7"/>
    <p:sldMasterId id="2147483798" r:id="rId8"/>
    <p:sldMasterId id="2147483810" r:id="rId9"/>
    <p:sldMasterId id="2147483822" r:id="rId10"/>
    <p:sldMasterId id="2147483834" r:id="rId11"/>
    <p:sldMasterId id="2147483846" r:id="rId12"/>
  </p:sldMasterIdLst>
  <p:notesMasterIdLst>
    <p:notesMasterId r:id="rId34"/>
  </p:notesMasterIdLst>
  <p:sldIdLst>
    <p:sldId id="256" r:id="rId13"/>
    <p:sldId id="267" r:id="rId14"/>
    <p:sldId id="261" r:id="rId15"/>
    <p:sldId id="262" r:id="rId16"/>
    <p:sldId id="272" r:id="rId17"/>
    <p:sldId id="269" r:id="rId18"/>
    <p:sldId id="275" r:id="rId19"/>
    <p:sldId id="276" r:id="rId20"/>
    <p:sldId id="273" r:id="rId21"/>
    <p:sldId id="274" r:id="rId22"/>
    <p:sldId id="277" r:id="rId23"/>
    <p:sldId id="278" r:id="rId24"/>
    <p:sldId id="280" r:id="rId25"/>
    <p:sldId id="279" r:id="rId26"/>
    <p:sldId id="281" r:id="rId27"/>
    <p:sldId id="287" r:id="rId28"/>
    <p:sldId id="284" r:id="rId29"/>
    <p:sldId id="283" r:id="rId30"/>
    <p:sldId id="285" r:id="rId31"/>
    <p:sldId id="288" r:id="rId32"/>
    <p:sldId id="286" r:id="rId33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76" d="100"/>
          <a:sy n="76" d="100"/>
        </p:scale>
        <p:origin x="70" y="28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3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2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1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9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1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3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0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0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127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80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688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817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662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68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49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76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325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4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674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49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564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483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406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486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46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55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578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8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046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164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4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54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296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233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32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396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89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4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921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494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622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534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87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039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107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343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14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6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7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6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5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9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3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96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8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2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4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4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2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19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04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6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53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81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82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77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8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97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55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84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95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46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79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53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7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84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3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6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80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00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03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35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71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53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6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8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65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002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21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34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672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80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2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310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739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7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985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217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58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92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37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55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091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345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861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9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431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285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909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886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45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770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63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7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115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525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49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134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378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975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18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59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724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4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0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7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5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34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4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93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3/20/2016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16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7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7052" y="1395664"/>
            <a:ext cx="6456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84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398079" y="2052220"/>
            <a:ext cx="914400" cy="4572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030" name="Picture 6" descr="http://www.cliparthut.com/clip-arts/355/i-am-the-vine-you-are-branches-3556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704850"/>
            <a:ext cx="5238747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8181">
            <a:off x="3475894" y="2340905"/>
            <a:ext cx="2366180" cy="23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989">
            <a:off x="2937621" y="1091395"/>
            <a:ext cx="1520598" cy="15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7379">
            <a:off x="5528324" y="166989"/>
            <a:ext cx="3613512" cy="36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90">
            <a:off x="620791" y="2989525"/>
            <a:ext cx="2264923" cy="22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undayschoolsources.com/classmat/images/sow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0" y="315433"/>
            <a:ext cx="2026109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64394" y="290085"/>
            <a:ext cx="10061551" cy="124649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 fov="4500000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defTabSz="914400"/>
            <a:r>
              <a:rPr lang="zh-CN" altLang="en-US" sz="7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7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们可以放心（</a:t>
            </a:r>
            <a:r>
              <a:rPr lang="en-US" altLang="zh-CN" sz="7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1-12</a:t>
            </a:r>
            <a:r>
              <a:rPr lang="zh-CN" altLang="en-US" sz="7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75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98246" y="3716135"/>
            <a:ext cx="347402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4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4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4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4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zh-CN" sz="45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defTabSz="914400"/>
            <a:r>
              <a:rPr lang="en-US" altLang="zh-CN" sz="4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-2016</a:t>
            </a:r>
            <a:r>
              <a:rPr lang="zh-CN" altLang="en-US" sz="4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4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zh-CN" sz="45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45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499">
            <a:off x="4895525" y="1128364"/>
            <a:ext cx="1604127" cy="19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parents.org/library/unification/publications/1620/jose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102">
            <a:off x="7065198" y="3338986"/>
            <a:ext cx="1629714" cy="205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.bp.blogspot.com/-W0FsaWJv4t4/UR0yuBjxHkI/AAAAAAAABCo/b9AaihOFgRU/s1600/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/>
          <a:stretch/>
        </p:blipFill>
        <p:spPr bwMode="auto">
          <a:xfrm>
            <a:off x="6845715" y="980031"/>
            <a:ext cx="2099295" cy="2190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s-media-cache-ak0.pinimg.com/736x/b7/d5/4a/b7d54a43f456409e722749c23d8bae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83">
            <a:off x="2511372" y="3560955"/>
            <a:ext cx="2146292" cy="16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-media-cache-ak0.pinimg.com/originals/c6/0d/21/c60d215dad393a8806d7b4d0467c6f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30">
            <a:off x="2672884" y="1797305"/>
            <a:ext cx="1931252" cy="137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ewsyoucanbelieve.com/bible/wp-content/uploads/2010/08/Jacob-Wrestles-with-Go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b="14969"/>
          <a:stretch/>
        </p:blipFill>
        <p:spPr bwMode="auto">
          <a:xfrm rot="491625">
            <a:off x="5041379" y="3477979"/>
            <a:ext cx="1508420" cy="20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3"/>
          <a:stretch/>
        </p:blipFill>
        <p:spPr bwMode="auto">
          <a:xfrm>
            <a:off x="220232" y="993642"/>
            <a:ext cx="2191603" cy="18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fuyinchina.com/pics/01/02/b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"/>
          <a:stretch/>
        </p:blipFill>
        <p:spPr bwMode="auto">
          <a:xfrm>
            <a:off x="228600" y="2998612"/>
            <a:ext cx="2057400" cy="25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" y="829419"/>
            <a:ext cx="92202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1800"/>
              </a:spcAft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罪（与神分离而以自我为中心）与死（分离的结果）： </a:t>
            </a:r>
            <a:r>
              <a:rPr lang="zh-CN" altLang="en-US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5:12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这就如罪是从一人入了世界，死又是从罪来的；于是死就临到众人，因为众人都犯了罪</a:t>
            </a:r>
            <a:r>
              <a:rPr lang="zh-CN" altLang="en-US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7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spcAft>
                <a:spcPts val="1800"/>
              </a:spcAft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被缺乏驱使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靠自己努力（律法主义）：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神知道，你们吃的日子眼睛就明亮了，你们便如神能知道善恶</a:t>
            </a:r>
            <a:r>
              <a:rPr lang="zh-CN" altLang="en-US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7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spcAft>
                <a:spcPts val="1800"/>
              </a:spcAft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凭眼见（属肉体）：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3:6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于是女人见那棵树的果子好作食物，也悦人的眼目，且是可喜爱的，能使人有智慧，就摘下果子来吃了，又给他丈夫，他丈夫也吃了。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458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已经被基督解决的“亚当”问题</a:t>
            </a:r>
            <a:endParaRPr lang="en-US" altLang="zh-CN" sz="4400" b="1" kern="0" dirty="0">
              <a:solidFill>
                <a:srgbClr val="33CC3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69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2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/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们信神，也当信我。</a:t>
            </a:r>
            <a:endParaRPr lang="en-US" sz="4000" b="1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47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30" y="356329"/>
            <a:ext cx="832212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可4:26 又说：神的国如同人把种撒在地上。4:27 </a:t>
            </a:r>
            <a:r>
              <a:rPr lang="en-US" sz="3600" b="1" dirty="0" err="1">
                <a:latin typeface="DFKai-SB" panose="03000509000000000000" pitchFamily="65" charset="-120"/>
                <a:ea typeface="DFKai-SB" panose="03000509000000000000" pitchFamily="65" charset="-120"/>
              </a:rPr>
              <a:t>黑夜睡觉，白日起来，这种就发芽渐长，那人却不晓得如何这样</a:t>
            </a:r>
            <a:r>
              <a:rPr 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  <p:pic>
        <p:nvPicPr>
          <p:cNvPr id="5" name="Picture 6" descr="http://www.cliparthut.com/clip-arts/355/i-am-the-vine-you-are-branches-3556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91" y="2604784"/>
            <a:ext cx="2938967" cy="24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ountain.com.au/wp-content/uploads/2013/12/plants-grow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0" y="2604784"/>
            <a:ext cx="5201270" cy="25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来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5:11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论到麦基洗德，我们有好些话，并且难以解明，因为你们听不进去。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5:12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看你们学习的工夫，本该作师傅，谁知还得有人将神圣言小学的开端另教导你们，并且成了那必须吃奶，不能吃乾粮的人。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5:13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凡只能吃奶的都不熟练仁义的道理，因为他是婴孩；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5:14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惟独长大成人的纔能吃乾粮；他们的心窍习练得通达，就能分辨好歹了。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609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在基督里的成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长</a:t>
            </a:r>
          </a:p>
        </p:txBody>
      </p:sp>
    </p:spTree>
    <p:extLst>
      <p:ext uri="{BB962C8B-B14F-4D97-AF65-F5344CB8AC3E}">
        <p14:creationId xmlns:p14="http://schemas.microsoft.com/office/powerpoint/2010/main" val="36508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3647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不要效法这个世界，只要心意更新而变化，叫你们察验何为神的善良、纯全、可喜悦的旨意。</a:t>
            </a:r>
            <a:endParaRPr lang="en-US" altLang="zh-CN" sz="33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Rom 12:2 And do not be conformed to this world, but be transformed by the renewing of your mind, that you may prove what </a:t>
            </a:r>
            <a:r>
              <a:rPr lang="en-US" altLang="zh-CN" sz="3300" b="1" i="1" dirty="0">
                <a:solidFill>
                  <a:prstClr val="black"/>
                </a:solidFill>
                <a:ea typeface="DFKai-SB" panose="03000509000000000000" pitchFamily="65" charset="-120"/>
              </a:rPr>
              <a:t>is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 that good and acceptable and perfect will of God.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6609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在基督里的成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长</a:t>
            </a:r>
          </a:p>
        </p:txBody>
      </p:sp>
    </p:spTree>
    <p:extLst>
      <p:ext uri="{BB962C8B-B14F-4D97-AF65-F5344CB8AC3E}">
        <p14:creationId xmlns:p14="http://schemas.microsoft.com/office/powerpoint/2010/main" val="34818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4:11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他所赐的，有使徒，有先知，有传福音的，有牧师和教师，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4:12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为要成全圣徒，各尽其职，建立基督的身体，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4:13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直等到我们众人在真道上同归于一，认识神的儿子，得以长大成人，满有基督长成的身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量（</a:t>
            </a:r>
            <a:r>
              <a:rPr lang="en-US" sz="3300" b="1" dirty="0">
                <a:solidFill>
                  <a:srgbClr val="000000"/>
                </a:solidFill>
                <a:ea typeface="NSimSun" panose="02010609030101010101" pitchFamily="49" charset="-122"/>
              </a:rPr>
              <a:t>till we all come to the unity of the faith and of the knowledge of the Son of God, to a perfect man, to the measure of the stature of the fullness of Christ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），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609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在基督里的成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长</a:t>
            </a:r>
          </a:p>
        </p:txBody>
      </p:sp>
    </p:spTree>
    <p:extLst>
      <p:ext uri="{BB962C8B-B14F-4D97-AF65-F5344CB8AC3E}">
        <p14:creationId xmlns:p14="http://schemas.microsoft.com/office/powerpoint/2010/main" val="10953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school.pepperdine.edu/studentblog/wp-content/uploads/2013/11/red-heart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14300"/>
            <a:ext cx="1082584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52500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3048000" y="20193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9492" y="3396243"/>
            <a:ext cx="7824426" cy="204671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7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的心哪（</a:t>
            </a:r>
            <a:r>
              <a:rPr lang="en-US" altLang="zh-CN" sz="7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1-10</a:t>
            </a:r>
            <a:r>
              <a:rPr lang="zh-CN" altLang="en-US" sz="7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7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5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5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5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2-7</a:t>
            </a:r>
            <a:r>
              <a:rPr lang="zh-CN" altLang="en-US" sz="5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55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69047" y="744310"/>
            <a:ext cx="4319781" cy="2549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箴 </a:t>
            </a:r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要保守你心，胜过保守一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切，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因为一生的果效是由心发出。</a:t>
            </a:r>
            <a:endParaRPr lang="zh-CN" altLang="en-US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58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4:14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使我们不再作小孩子，中了人的诡计和欺骗的法术，被一切异教之风摇动，飘来飘去，就随从各样的异端；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4:15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惟用爱心说诚实话，凡事长进，连于元首基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督 </a:t>
            </a:r>
            <a:r>
              <a:rPr lang="en-US" altLang="zh-CN" sz="3300" b="1" dirty="0" smtClean="0">
                <a:solidFill>
                  <a:prstClr val="black"/>
                </a:solidFill>
                <a:ea typeface="DFKai-SB" panose="03000509000000000000" pitchFamily="65" charset="-120"/>
              </a:rPr>
              <a:t>(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but, speaking </a:t>
            </a:r>
            <a:r>
              <a:rPr lang="en-US" altLang="zh-CN" sz="3300" b="1" u="sng" dirty="0">
                <a:solidFill>
                  <a:prstClr val="black"/>
                </a:solidFill>
                <a:ea typeface="DFKai-SB" panose="03000509000000000000" pitchFamily="65" charset="-120"/>
              </a:rPr>
              <a:t>the truth 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in love, may grow up in all things into Him who is the head–Christ)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4:16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全身都靠他联络得合式，百节各按各职，照着各体的功用彼此相助，便叫身体渐渐增长，在爱中建立自己。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609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在基督里的成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长</a:t>
            </a:r>
          </a:p>
        </p:txBody>
      </p:sp>
    </p:spTree>
    <p:extLst>
      <p:ext uri="{BB962C8B-B14F-4D97-AF65-F5344CB8AC3E}">
        <p14:creationId xmlns:p14="http://schemas.microsoft.com/office/powerpoint/2010/main" val="25516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启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21:1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我又看见一个新天新地；因为先前的天地已经过去了，海也不再有了。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21:2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我又看见圣城新耶路撒冷由神那里从天而降，预备好了，就如新妇妆饰整齐，等候丈夫。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21:3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我听见有大声音从宝座出来说：看哪，神的帐幕在人间。他要与人同住，他们要作他的子民。神要亲自与他们同在，作他们的神。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21:4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神要擦去他们一切的眼泪；不再有死亡，也不再有悲哀、哭号、疼痛，因为以前的事都过去了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609" y="0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在基督里的成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长</a:t>
            </a:r>
          </a:p>
        </p:txBody>
      </p:sp>
    </p:spTree>
    <p:extLst>
      <p:ext uri="{BB962C8B-B14F-4D97-AF65-F5344CB8AC3E}">
        <p14:creationId xmlns:p14="http://schemas.microsoft.com/office/powerpoint/2010/main" val="30599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4005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219200" y="448847"/>
            <a:ext cx="2287621" cy="1714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75847"/>
            <a:ext cx="1143809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8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灵</a:t>
            </a:r>
            <a:endParaRPr lang="en-US" sz="8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18690" y="448847"/>
            <a:ext cx="2287621" cy="1714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6800" y="4865733"/>
            <a:ext cx="528287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zh-CN" alt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体贴肉体的就是死</a:t>
            </a:r>
            <a:endParaRPr lang="en-US" altLang="zh-CN" sz="48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5638" y="2732430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Down Arrow 19"/>
          <p:cNvSpPr/>
          <p:nvPr/>
        </p:nvSpPr>
        <p:spPr>
          <a:xfrm flipV="1">
            <a:off x="4496095" y="2202618"/>
            <a:ext cx="567763" cy="62213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03417" y="448847"/>
            <a:ext cx="3002383" cy="2306265"/>
            <a:chOff x="4465217" y="1181100"/>
            <a:chExt cx="3002383" cy="2306265"/>
          </a:xfrm>
        </p:grpSpPr>
        <p:sp>
          <p:nvSpPr>
            <p:cNvPr id="14" name="Oval 13"/>
            <p:cNvSpPr/>
            <p:nvPr/>
          </p:nvSpPr>
          <p:spPr>
            <a:xfrm>
              <a:off x="5179979" y="1181100"/>
              <a:ext cx="2287621" cy="17145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05273" y="1308100"/>
              <a:ext cx="10765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80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体</a:t>
              </a:r>
              <a:endParaRPr lang="en-US" sz="8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2735841" flipV="1">
              <a:off x="4805000" y="2579819"/>
              <a:ext cx="567763" cy="124733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" descr="https://lh5.ggpht.com/wvtpur67SNDxYqHeiH4VwzX9Ga7voyhRPQ4_Wz1MY6Wn3ZTZZcLzIInLB_oCJKAfYOo=w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76" y="2215051"/>
            <a:ext cx="597268" cy="5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91000" y="649408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8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52047"/>
            <a:ext cx="1143810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8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Picture 4" descr="http://fc06.deviantart.net/images/i/2003/4/c/a/Big_Devi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79" y="3537319"/>
            <a:ext cx="1690379" cy="16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-Right Arrow 16"/>
          <p:cNvSpPr/>
          <p:nvPr/>
        </p:nvSpPr>
        <p:spPr>
          <a:xfrm rot="11977005">
            <a:off x="4731832" y="3612984"/>
            <a:ext cx="1668299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6258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219200" y="1181100"/>
            <a:ext cx="2287621" cy="1714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308100"/>
            <a:ext cx="1143809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8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灵</a:t>
            </a:r>
            <a:endParaRPr lang="en-US" sz="8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18690" y="1181100"/>
            <a:ext cx="2287621" cy="1714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384300"/>
            <a:ext cx="1143810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8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5638" y="3464683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www.clker.com/cliparts/d/Y/k/y/L/s/turn-i-t-on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90" y="2825265"/>
            <a:ext cx="541578" cy="59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2061531" y="2987261"/>
            <a:ext cx="567763" cy="62213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03417" y="1181100"/>
            <a:ext cx="3002383" cy="2306265"/>
            <a:chOff x="4465217" y="1181100"/>
            <a:chExt cx="3002383" cy="2306265"/>
          </a:xfrm>
        </p:grpSpPr>
        <p:grpSp>
          <p:nvGrpSpPr>
            <p:cNvPr id="3" name="Group 2"/>
            <p:cNvGrpSpPr/>
            <p:nvPr/>
          </p:nvGrpSpPr>
          <p:grpSpPr>
            <a:xfrm>
              <a:off x="5179979" y="1181100"/>
              <a:ext cx="2287621" cy="1714500"/>
              <a:chOff x="5179979" y="1181100"/>
              <a:chExt cx="2287621" cy="17145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179979" y="1181100"/>
                <a:ext cx="2287621" cy="171450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705273" y="1308100"/>
                <a:ext cx="107652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zh-CN" altLang="en-US" sz="8000" b="1" dirty="0" smtClean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rPr>
                  <a:t>体</a:t>
                </a:r>
                <a:endParaRPr lang="en-US" sz="8000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1" name="Down Arrow 20"/>
            <p:cNvSpPr/>
            <p:nvPr/>
          </p:nvSpPr>
          <p:spPr>
            <a:xfrm rot="2735841" flipV="1">
              <a:off x="4805000" y="2579819"/>
              <a:ext cx="567763" cy="124733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91000" y="1381661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8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91000" y="1381660"/>
            <a:ext cx="1143810" cy="2175345"/>
            <a:chOff x="4191000" y="1381660"/>
            <a:chExt cx="1143810" cy="2175345"/>
          </a:xfrm>
        </p:grpSpPr>
        <p:sp>
          <p:nvSpPr>
            <p:cNvPr id="20" name="Down Arrow 19"/>
            <p:cNvSpPr/>
            <p:nvPr/>
          </p:nvSpPr>
          <p:spPr>
            <a:xfrm flipV="1">
              <a:off x="4496095" y="2934871"/>
              <a:ext cx="567763" cy="62213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1381660"/>
              <a:ext cx="1143810" cy="132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3601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zh-CN" altLang="en-US" sz="48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体贴圣灵的就是生命平安</a:t>
            </a:r>
            <a:endParaRPr lang="en-US" altLang="zh-CN" sz="4800" b="1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0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180" y="89186"/>
            <a:ext cx="356523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22" y="2881085"/>
            <a:ext cx="3126375" cy="2661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853921"/>
            <a:ext cx="3048000" cy="2621179"/>
          </a:xfrm>
          <a:prstGeom prst="rect">
            <a:avLst/>
          </a:prstGeom>
        </p:spPr>
      </p:pic>
      <p:pic>
        <p:nvPicPr>
          <p:cNvPr id="11" name="Picture 2" descr="http://www.fuyinchina.com/pics/06/24/b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2738" y="2900275"/>
            <a:ext cx="2016020" cy="2688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5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23900"/>
            <a:ext cx="826380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7000" b="1" dirty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人活着不是单靠食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/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1-12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/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/>
            <a:r>
              <a:rPr lang="en-US" altLang="zh-CN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8-11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sz="7000" b="1" dirty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0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9525"/>
            <a:ext cx="10291044" cy="5793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538192"/>
            <a:ext cx="2514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4:3 </a:t>
            </a:r>
            <a:r>
              <a:rPr lang="zh-CN" altLang="en-US" sz="3600" b="1" dirty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那试探人的进前来，对他说：</a:t>
            </a:r>
            <a:r>
              <a:rPr lang="zh-CN" altLang="en-US" sz="3600" b="1" dirty="0"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你若是神的儿子</a:t>
            </a:r>
            <a:r>
              <a:rPr lang="zh-CN" altLang="en-US" sz="3600" b="1" dirty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，可以吩咐这些石头变成</a:t>
            </a:r>
            <a:r>
              <a:rPr lang="zh-CN" altLang="en-US" sz="3600" b="1" dirty="0">
                <a:solidFill>
                  <a:schemeClr val="bg1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食物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66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9525"/>
            <a:ext cx="10291044" cy="5793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538192"/>
            <a:ext cx="25146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4:4 </a:t>
            </a:r>
            <a:r>
              <a:rPr lang="zh-CN" altLang="en-US" sz="3600" b="1" dirty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耶稣却回答说：经上记着说：</a:t>
            </a:r>
            <a:r>
              <a:rPr lang="zh-CN" altLang="en-US" sz="3600" b="1" dirty="0"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人活着，不是单靠食物，乃是靠神口里所出的一切话。</a:t>
            </a:r>
            <a:endParaRPr lang="en-US" altLang="zh-CN" sz="3600" b="1" dirty="0">
              <a:solidFill>
                <a:srgbClr val="FF000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spcAft>
                <a:spcPts val="1800"/>
              </a:spcAft>
            </a:pPr>
            <a:endParaRPr lang="en-US" altLang="zh-CN" sz="3600" b="1" dirty="0">
              <a:solidFill>
                <a:prstClr val="black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705100"/>
            <a:ext cx="23622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zh-CN" altLang="en-US" sz="25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5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3:17 </a:t>
            </a:r>
            <a:r>
              <a:rPr lang="zh-CN" altLang="en-US" sz="25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从天上有声音说：这是我的爱子，我所喜悦的</a:t>
            </a:r>
            <a:endParaRPr lang="en-US" sz="2500" b="1" dirty="0">
              <a:ln w="9525">
                <a:solidFill>
                  <a:prstClr val="black"/>
                </a:solidFill>
                <a:prstDash val="solid"/>
              </a:ln>
              <a:solidFill>
                <a:srgbClr val="4BACC6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37351"/>
            <a:ext cx="259088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11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07" y="3369838"/>
            <a:ext cx="7980311" cy="2363384"/>
          </a:xfrm>
          <a:prstGeom prst="rect">
            <a:avLst/>
          </a:prstGeom>
        </p:spPr>
      </p:pic>
      <p:pic>
        <p:nvPicPr>
          <p:cNvPr id="1028" name="Picture 4" descr="http://www.truthinlove.com/gallery/parable_sowe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 bwMode="auto">
          <a:xfrm>
            <a:off x="688707" y="190500"/>
            <a:ext cx="7848600" cy="3060954"/>
          </a:xfrm>
          <a:prstGeom prst="rect">
            <a:avLst/>
          </a:prstGeom>
          <a:solidFill>
            <a:schemeClr val="tx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06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158</TotalTime>
  <Words>1089</Words>
  <Application>Microsoft Office PowerPoint</Application>
  <PresentationFormat>On-screen Show (16:10)</PresentationFormat>
  <Paragraphs>54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DFKai-SB</vt:lpstr>
      <vt:lpstr>Microsoft YaHei</vt:lpstr>
      <vt:lpstr>Microsoft YaHei</vt:lpstr>
      <vt:lpstr>NSimSun</vt:lpstr>
      <vt:lpstr>Arial</vt:lpstr>
      <vt:lpstr>Calibri</vt:lpstr>
      <vt:lpstr>Tw Cen MT</vt:lpstr>
      <vt:lpstr>Droplet</vt:lpstr>
      <vt:lpstr>Office Theme</vt:lpstr>
      <vt:lpstr>1_Office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Y Z</cp:lastModifiedBy>
  <cp:revision>19</cp:revision>
  <dcterms:created xsi:type="dcterms:W3CDTF">2016-03-13T03:51:48Z</dcterms:created>
  <dcterms:modified xsi:type="dcterms:W3CDTF">2016-03-20T14:08:12Z</dcterms:modified>
</cp:coreProperties>
</file>