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60"/>
  </p:notesMasterIdLst>
  <p:sldIdLst>
    <p:sldId id="701" r:id="rId3"/>
    <p:sldId id="954" r:id="rId4"/>
    <p:sldId id="862" r:id="rId5"/>
    <p:sldId id="883" r:id="rId6"/>
    <p:sldId id="884" r:id="rId7"/>
    <p:sldId id="888" r:id="rId8"/>
    <p:sldId id="886" r:id="rId9"/>
    <p:sldId id="887" r:id="rId10"/>
    <p:sldId id="890" r:id="rId11"/>
    <p:sldId id="906" r:id="rId12"/>
    <p:sldId id="866" r:id="rId13"/>
    <p:sldId id="946" r:id="rId14"/>
    <p:sldId id="955" r:id="rId15"/>
    <p:sldId id="956" r:id="rId16"/>
    <p:sldId id="908" r:id="rId17"/>
    <p:sldId id="910" r:id="rId18"/>
    <p:sldId id="911" r:id="rId19"/>
    <p:sldId id="909" r:id="rId20"/>
    <p:sldId id="957" r:id="rId21"/>
    <p:sldId id="922" r:id="rId22"/>
    <p:sldId id="923" r:id="rId23"/>
    <p:sldId id="924" r:id="rId24"/>
    <p:sldId id="925" r:id="rId25"/>
    <p:sldId id="926" r:id="rId26"/>
    <p:sldId id="947" r:id="rId27"/>
    <p:sldId id="907" r:id="rId28"/>
    <p:sldId id="914" r:id="rId29"/>
    <p:sldId id="913" r:id="rId30"/>
    <p:sldId id="948" r:id="rId31"/>
    <p:sldId id="912" r:id="rId32"/>
    <p:sldId id="915" r:id="rId33"/>
    <p:sldId id="916" r:id="rId34"/>
    <p:sldId id="917" r:id="rId35"/>
    <p:sldId id="918" r:id="rId36"/>
    <p:sldId id="920" r:id="rId37"/>
    <p:sldId id="921" r:id="rId38"/>
    <p:sldId id="953" r:id="rId39"/>
    <p:sldId id="929" r:id="rId40"/>
    <p:sldId id="930" r:id="rId41"/>
    <p:sldId id="932" r:id="rId42"/>
    <p:sldId id="933" r:id="rId43"/>
    <p:sldId id="935" r:id="rId44"/>
    <p:sldId id="934" r:id="rId45"/>
    <p:sldId id="936" r:id="rId46"/>
    <p:sldId id="927" r:id="rId47"/>
    <p:sldId id="928" r:id="rId48"/>
    <p:sldId id="951" r:id="rId49"/>
    <p:sldId id="937" r:id="rId50"/>
    <p:sldId id="938" r:id="rId51"/>
    <p:sldId id="939" r:id="rId52"/>
    <p:sldId id="952" r:id="rId53"/>
    <p:sldId id="940" r:id="rId54"/>
    <p:sldId id="941" r:id="rId55"/>
    <p:sldId id="942" r:id="rId56"/>
    <p:sldId id="944" r:id="rId57"/>
    <p:sldId id="943" r:id="rId58"/>
    <p:sldId id="945" r:id="rId59"/>
  </p:sldIdLst>
  <p:sldSz cx="762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4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72" autoAdjust="0"/>
    <p:restoredTop sz="92821" autoAdjust="0"/>
  </p:normalViewPr>
  <p:slideViewPr>
    <p:cSldViewPr>
      <p:cViewPr varScale="1">
        <p:scale>
          <a:sx n="87" d="100"/>
          <a:sy n="87" d="100"/>
        </p:scale>
        <p:origin x="1164" y="84"/>
      </p:cViewPr>
      <p:guideLst>
        <p:guide orient="horz" pos="1800"/>
        <p:guide pos="2400"/>
      </p:guideLst>
    </p:cSldViewPr>
  </p:slideViewPr>
  <p:outlineViewPr>
    <p:cViewPr>
      <p:scale>
        <a:sx n="33" d="100"/>
        <a:sy n="33" d="100"/>
      </p:scale>
      <p:origin x="0" y="-1548"/>
    </p:cViewPr>
  </p:outlineViewPr>
  <p:notesTextViewPr>
    <p:cViewPr>
      <p:scale>
        <a:sx n="3" d="2"/>
        <a:sy n="3" d="2"/>
      </p:scale>
      <p:origin x="0" y="0"/>
    </p:cViewPr>
  </p:notesTextViewPr>
  <p:sorterViewPr>
    <p:cViewPr varScale="1">
      <p:scale>
        <a:sx n="1" d="1"/>
        <a:sy n="1" d="1"/>
      </p:scale>
      <p:origin x="0" y="-73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B4326D-CC68-4B43-BCE3-B8066B58E941}" type="datetimeFigureOut">
              <a:rPr lang="en-US" smtClean="0"/>
              <a:pPr/>
              <a:t>5/4/2014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B6E9D-CD08-4417-9E81-65D5DD475A4A}" type="slidenum">
              <a:rPr lang="en-US" smtClean="0"/>
              <a:pPr/>
              <a:t>‹#›</a:t>
            </a:fld>
            <a:endParaRPr lang="en-US"/>
          </a:p>
        </p:txBody>
      </p:sp>
    </p:spTree>
    <p:extLst>
      <p:ext uri="{BB962C8B-B14F-4D97-AF65-F5344CB8AC3E}">
        <p14:creationId xmlns:p14="http://schemas.microsoft.com/office/powerpoint/2010/main" val="3110743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E22131-D9A1-412D-9152-866D86AC744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94506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27</a:t>
            </a:fld>
            <a:endParaRPr lang="en-US"/>
          </a:p>
        </p:txBody>
      </p:sp>
    </p:spTree>
    <p:extLst>
      <p:ext uri="{BB962C8B-B14F-4D97-AF65-F5344CB8AC3E}">
        <p14:creationId xmlns:p14="http://schemas.microsoft.com/office/powerpoint/2010/main" val="902723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28</a:t>
            </a:fld>
            <a:endParaRPr lang="en-US"/>
          </a:p>
        </p:txBody>
      </p:sp>
    </p:spTree>
    <p:extLst>
      <p:ext uri="{BB962C8B-B14F-4D97-AF65-F5344CB8AC3E}">
        <p14:creationId xmlns:p14="http://schemas.microsoft.com/office/powerpoint/2010/main" val="1017852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30</a:t>
            </a:fld>
            <a:endParaRPr lang="en-US"/>
          </a:p>
        </p:txBody>
      </p:sp>
    </p:spTree>
    <p:extLst>
      <p:ext uri="{BB962C8B-B14F-4D97-AF65-F5344CB8AC3E}">
        <p14:creationId xmlns:p14="http://schemas.microsoft.com/office/powerpoint/2010/main" val="695349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31</a:t>
            </a:fld>
            <a:endParaRPr lang="en-US"/>
          </a:p>
        </p:txBody>
      </p:sp>
    </p:spTree>
    <p:extLst>
      <p:ext uri="{BB962C8B-B14F-4D97-AF65-F5344CB8AC3E}">
        <p14:creationId xmlns:p14="http://schemas.microsoft.com/office/powerpoint/2010/main" val="804180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32</a:t>
            </a:fld>
            <a:endParaRPr lang="en-US"/>
          </a:p>
        </p:txBody>
      </p:sp>
    </p:spTree>
    <p:extLst>
      <p:ext uri="{BB962C8B-B14F-4D97-AF65-F5344CB8AC3E}">
        <p14:creationId xmlns:p14="http://schemas.microsoft.com/office/powerpoint/2010/main" val="513803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33</a:t>
            </a:fld>
            <a:endParaRPr lang="en-US"/>
          </a:p>
        </p:txBody>
      </p:sp>
    </p:spTree>
    <p:extLst>
      <p:ext uri="{BB962C8B-B14F-4D97-AF65-F5344CB8AC3E}">
        <p14:creationId xmlns:p14="http://schemas.microsoft.com/office/powerpoint/2010/main" val="3036210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34</a:t>
            </a:fld>
            <a:endParaRPr lang="en-US"/>
          </a:p>
        </p:txBody>
      </p:sp>
    </p:spTree>
    <p:extLst>
      <p:ext uri="{BB962C8B-B14F-4D97-AF65-F5344CB8AC3E}">
        <p14:creationId xmlns:p14="http://schemas.microsoft.com/office/powerpoint/2010/main" val="104028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35</a:t>
            </a:fld>
            <a:endParaRPr lang="en-US"/>
          </a:p>
        </p:txBody>
      </p:sp>
    </p:spTree>
    <p:extLst>
      <p:ext uri="{BB962C8B-B14F-4D97-AF65-F5344CB8AC3E}">
        <p14:creationId xmlns:p14="http://schemas.microsoft.com/office/powerpoint/2010/main" val="2803593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36</a:t>
            </a:fld>
            <a:endParaRPr lang="en-US"/>
          </a:p>
        </p:txBody>
      </p:sp>
    </p:spTree>
    <p:extLst>
      <p:ext uri="{BB962C8B-B14F-4D97-AF65-F5344CB8AC3E}">
        <p14:creationId xmlns:p14="http://schemas.microsoft.com/office/powerpoint/2010/main" val="5506817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38</a:t>
            </a:fld>
            <a:endParaRPr lang="en-US"/>
          </a:p>
        </p:txBody>
      </p:sp>
    </p:spTree>
    <p:extLst>
      <p:ext uri="{BB962C8B-B14F-4D97-AF65-F5344CB8AC3E}">
        <p14:creationId xmlns:p14="http://schemas.microsoft.com/office/powerpoint/2010/main" val="123822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432357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39</a:t>
            </a:fld>
            <a:endParaRPr lang="en-US"/>
          </a:p>
        </p:txBody>
      </p:sp>
    </p:spTree>
    <p:extLst>
      <p:ext uri="{BB962C8B-B14F-4D97-AF65-F5344CB8AC3E}">
        <p14:creationId xmlns:p14="http://schemas.microsoft.com/office/powerpoint/2010/main" val="2969611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40</a:t>
            </a:fld>
            <a:endParaRPr lang="en-US"/>
          </a:p>
        </p:txBody>
      </p:sp>
    </p:spTree>
    <p:extLst>
      <p:ext uri="{BB962C8B-B14F-4D97-AF65-F5344CB8AC3E}">
        <p14:creationId xmlns:p14="http://schemas.microsoft.com/office/powerpoint/2010/main" val="3194886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41</a:t>
            </a:fld>
            <a:endParaRPr lang="en-US"/>
          </a:p>
        </p:txBody>
      </p:sp>
    </p:spTree>
    <p:extLst>
      <p:ext uri="{BB962C8B-B14F-4D97-AF65-F5344CB8AC3E}">
        <p14:creationId xmlns:p14="http://schemas.microsoft.com/office/powerpoint/2010/main" val="5185224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42</a:t>
            </a:fld>
            <a:endParaRPr lang="en-US"/>
          </a:p>
        </p:txBody>
      </p:sp>
    </p:spTree>
    <p:extLst>
      <p:ext uri="{BB962C8B-B14F-4D97-AF65-F5344CB8AC3E}">
        <p14:creationId xmlns:p14="http://schemas.microsoft.com/office/powerpoint/2010/main" val="1086019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43</a:t>
            </a:fld>
            <a:endParaRPr lang="en-US"/>
          </a:p>
        </p:txBody>
      </p:sp>
    </p:spTree>
    <p:extLst>
      <p:ext uri="{BB962C8B-B14F-4D97-AF65-F5344CB8AC3E}">
        <p14:creationId xmlns:p14="http://schemas.microsoft.com/office/powerpoint/2010/main" val="6071987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44</a:t>
            </a:fld>
            <a:endParaRPr lang="en-US"/>
          </a:p>
        </p:txBody>
      </p:sp>
    </p:spTree>
    <p:extLst>
      <p:ext uri="{BB962C8B-B14F-4D97-AF65-F5344CB8AC3E}">
        <p14:creationId xmlns:p14="http://schemas.microsoft.com/office/powerpoint/2010/main" val="33618070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45</a:t>
            </a:fld>
            <a:endParaRPr lang="en-US"/>
          </a:p>
        </p:txBody>
      </p:sp>
    </p:spTree>
    <p:extLst>
      <p:ext uri="{BB962C8B-B14F-4D97-AF65-F5344CB8AC3E}">
        <p14:creationId xmlns:p14="http://schemas.microsoft.com/office/powerpoint/2010/main" val="18972366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46</a:t>
            </a:fld>
            <a:endParaRPr lang="en-US"/>
          </a:p>
        </p:txBody>
      </p:sp>
    </p:spTree>
    <p:extLst>
      <p:ext uri="{BB962C8B-B14F-4D97-AF65-F5344CB8AC3E}">
        <p14:creationId xmlns:p14="http://schemas.microsoft.com/office/powerpoint/2010/main" val="21246269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48</a:t>
            </a:fld>
            <a:endParaRPr lang="en-US"/>
          </a:p>
        </p:txBody>
      </p:sp>
    </p:spTree>
    <p:extLst>
      <p:ext uri="{BB962C8B-B14F-4D97-AF65-F5344CB8AC3E}">
        <p14:creationId xmlns:p14="http://schemas.microsoft.com/office/powerpoint/2010/main" val="15982769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49</a:t>
            </a:fld>
            <a:endParaRPr lang="en-US"/>
          </a:p>
        </p:txBody>
      </p:sp>
    </p:spTree>
    <p:extLst>
      <p:ext uri="{BB962C8B-B14F-4D97-AF65-F5344CB8AC3E}">
        <p14:creationId xmlns:p14="http://schemas.microsoft.com/office/powerpoint/2010/main" val="2615724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0912843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50</a:t>
            </a:fld>
            <a:endParaRPr lang="en-US"/>
          </a:p>
        </p:txBody>
      </p:sp>
    </p:spTree>
    <p:extLst>
      <p:ext uri="{BB962C8B-B14F-4D97-AF65-F5344CB8AC3E}">
        <p14:creationId xmlns:p14="http://schemas.microsoft.com/office/powerpoint/2010/main" val="511648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52</a:t>
            </a:fld>
            <a:endParaRPr lang="en-US"/>
          </a:p>
        </p:txBody>
      </p:sp>
    </p:spTree>
    <p:extLst>
      <p:ext uri="{BB962C8B-B14F-4D97-AF65-F5344CB8AC3E}">
        <p14:creationId xmlns:p14="http://schemas.microsoft.com/office/powerpoint/2010/main" val="25339544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53</a:t>
            </a:fld>
            <a:endParaRPr lang="en-US"/>
          </a:p>
        </p:txBody>
      </p:sp>
    </p:spTree>
    <p:extLst>
      <p:ext uri="{BB962C8B-B14F-4D97-AF65-F5344CB8AC3E}">
        <p14:creationId xmlns:p14="http://schemas.microsoft.com/office/powerpoint/2010/main" val="19800203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54</a:t>
            </a:fld>
            <a:endParaRPr lang="en-US"/>
          </a:p>
        </p:txBody>
      </p:sp>
    </p:spTree>
    <p:extLst>
      <p:ext uri="{BB962C8B-B14F-4D97-AF65-F5344CB8AC3E}">
        <p14:creationId xmlns:p14="http://schemas.microsoft.com/office/powerpoint/2010/main" val="11636061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55</a:t>
            </a:fld>
            <a:endParaRPr lang="en-US"/>
          </a:p>
        </p:txBody>
      </p:sp>
    </p:spTree>
    <p:extLst>
      <p:ext uri="{BB962C8B-B14F-4D97-AF65-F5344CB8AC3E}">
        <p14:creationId xmlns:p14="http://schemas.microsoft.com/office/powerpoint/2010/main" val="8603001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56</a:t>
            </a:fld>
            <a:endParaRPr lang="en-US"/>
          </a:p>
        </p:txBody>
      </p:sp>
    </p:spTree>
    <p:extLst>
      <p:ext uri="{BB962C8B-B14F-4D97-AF65-F5344CB8AC3E}">
        <p14:creationId xmlns:p14="http://schemas.microsoft.com/office/powerpoint/2010/main" val="6071796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57</a:t>
            </a:fld>
            <a:endParaRPr lang="en-US"/>
          </a:p>
        </p:txBody>
      </p:sp>
    </p:spTree>
    <p:extLst>
      <p:ext uri="{BB962C8B-B14F-4D97-AF65-F5344CB8AC3E}">
        <p14:creationId xmlns:p14="http://schemas.microsoft.com/office/powerpoint/2010/main" val="571990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20</a:t>
            </a:fld>
            <a:endParaRPr lang="en-US"/>
          </a:p>
        </p:txBody>
      </p:sp>
    </p:spTree>
    <p:extLst>
      <p:ext uri="{BB962C8B-B14F-4D97-AF65-F5344CB8AC3E}">
        <p14:creationId xmlns:p14="http://schemas.microsoft.com/office/powerpoint/2010/main" val="3758082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21</a:t>
            </a:fld>
            <a:endParaRPr lang="en-US"/>
          </a:p>
        </p:txBody>
      </p:sp>
    </p:spTree>
    <p:extLst>
      <p:ext uri="{BB962C8B-B14F-4D97-AF65-F5344CB8AC3E}">
        <p14:creationId xmlns:p14="http://schemas.microsoft.com/office/powerpoint/2010/main" val="145980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22</a:t>
            </a:fld>
            <a:endParaRPr lang="en-US"/>
          </a:p>
        </p:txBody>
      </p:sp>
    </p:spTree>
    <p:extLst>
      <p:ext uri="{BB962C8B-B14F-4D97-AF65-F5344CB8AC3E}">
        <p14:creationId xmlns:p14="http://schemas.microsoft.com/office/powerpoint/2010/main" val="3572839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23</a:t>
            </a:fld>
            <a:endParaRPr lang="en-US"/>
          </a:p>
        </p:txBody>
      </p:sp>
    </p:spTree>
    <p:extLst>
      <p:ext uri="{BB962C8B-B14F-4D97-AF65-F5344CB8AC3E}">
        <p14:creationId xmlns:p14="http://schemas.microsoft.com/office/powerpoint/2010/main" val="3778013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24</a:t>
            </a:fld>
            <a:endParaRPr lang="en-US"/>
          </a:p>
        </p:txBody>
      </p:sp>
    </p:spTree>
    <p:extLst>
      <p:ext uri="{BB962C8B-B14F-4D97-AF65-F5344CB8AC3E}">
        <p14:creationId xmlns:p14="http://schemas.microsoft.com/office/powerpoint/2010/main" val="900888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BB6E9D-CD08-4417-9E81-65D5DD475A4A}" type="slidenum">
              <a:rPr lang="en-US" smtClean="0"/>
              <a:pPr/>
              <a:t>26</a:t>
            </a:fld>
            <a:endParaRPr lang="en-US"/>
          </a:p>
        </p:txBody>
      </p:sp>
    </p:spTree>
    <p:extLst>
      <p:ext uri="{BB962C8B-B14F-4D97-AF65-F5344CB8AC3E}">
        <p14:creationId xmlns:p14="http://schemas.microsoft.com/office/powerpoint/2010/main" val="275292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775357"/>
            <a:ext cx="64770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143000" y="3238500"/>
            <a:ext cx="53340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EA564F-B806-4D89-BA12-F9F17827150A}"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A564F-B806-4D89-BA12-F9F17827150A}"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24500" y="228867"/>
            <a:ext cx="17145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867"/>
            <a:ext cx="50165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A564F-B806-4D89-BA12-F9F17827150A}"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775356"/>
            <a:ext cx="64770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143000" y="3238500"/>
            <a:ext cx="53340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1489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hasCustomPrompt="1"/>
          </p:nvPr>
        </p:nvSpPr>
        <p:spPr/>
        <p:txBody>
          <a:bodyPr/>
          <a:lstStyle>
            <a:lvl2pPr marL="619100" marR="0" indent="-238115" algn="l" defTabSz="761970" rtl="0" eaLnBrk="1" fontAlgn="auto" latinLnBrk="0" hangingPunct="1">
              <a:lnSpc>
                <a:spcPct val="100000"/>
              </a:lnSpc>
              <a:spcBef>
                <a:spcPct val="20000"/>
              </a:spcBef>
              <a:spcAft>
                <a:spcPts val="0"/>
              </a:spcAft>
              <a:buClrTx/>
              <a:buSzTx/>
              <a:buFont typeface="Arial" pitchFamily="34" charset="0"/>
              <a:buChar char="–"/>
              <a:tabLst/>
              <a:defRPr>
                <a:solidFill>
                  <a:srgbClr val="FFFF00"/>
                </a:solidFill>
              </a:defRPr>
            </a:lvl2pPr>
            <a:lvl3pPr>
              <a:defRPr>
                <a:solidFill>
                  <a:srgbClr val="FFFF00"/>
                </a:solidFill>
              </a:defRPr>
            </a:lvl3pPr>
            <a:lvl4pPr>
              <a:defRPr>
                <a:solidFill>
                  <a:srgbClr val="FFFF00"/>
                </a:solidFill>
              </a:defRPr>
            </a:lvl4pPr>
            <a:lvl5pPr>
              <a:defRPr>
                <a:solidFill>
                  <a:srgbClr val="FFFF00"/>
                </a:solidFill>
              </a:defRPr>
            </a:lvl5pPr>
          </a:lstStyle>
          <a:p>
            <a:pPr marL="619100" marR="0" lvl="1" indent="-238115" algn="l" defTabSz="76197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Second </a:t>
            </a:r>
            <a:r>
              <a:rPr lang="en-US" dirty="0" err="1" smtClean="0"/>
              <a:t>levelClick</a:t>
            </a:r>
            <a:r>
              <a:rPr lang="en-US" dirty="0" smtClean="0"/>
              <a:t> to edit Master text styles</a:t>
            </a:r>
          </a:p>
          <a:p>
            <a:pPr lvl="1"/>
            <a:endParaRPr lang="en-US" dirty="0" smtClean="0"/>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31723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1928" y="3672418"/>
            <a:ext cx="64770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601928" y="2422261"/>
            <a:ext cx="64770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1900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33500"/>
            <a:ext cx="33655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73500" y="1333500"/>
            <a:ext cx="33655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5315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1000" y="1279262"/>
            <a:ext cx="3366823"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381000" y="1812396"/>
            <a:ext cx="3366823"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70855" y="1279262"/>
            <a:ext cx="3368146"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3870855" y="1812396"/>
            <a:ext cx="3368146"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8240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6761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6050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1" y="227543"/>
            <a:ext cx="2506928"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2979208" y="227542"/>
            <a:ext cx="4259792"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1" y="1195918"/>
            <a:ext cx="2506928"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451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EA564F-B806-4D89-BA12-F9F17827150A}"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3573" y="4000500"/>
            <a:ext cx="45720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493573" y="510646"/>
            <a:ext cx="45720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493573" y="4472782"/>
            <a:ext cx="45720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0029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0650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24500" y="228866"/>
            <a:ext cx="17145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866"/>
            <a:ext cx="50165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0975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461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1928" y="3672419"/>
            <a:ext cx="6477000" cy="1135063"/>
          </a:xfrm>
        </p:spPr>
        <p:txBody>
          <a:bodyPr anchor="t"/>
          <a:lstStyle>
            <a:lvl1pPr algn="l">
              <a:defRPr sz="3333" b="1" cap="all"/>
            </a:lvl1pPr>
          </a:lstStyle>
          <a:p>
            <a:r>
              <a:rPr lang="en-US" smtClean="0"/>
              <a:t>Click to edit Master title style</a:t>
            </a:r>
            <a:endParaRPr lang="en-US"/>
          </a:p>
        </p:txBody>
      </p:sp>
      <p:sp>
        <p:nvSpPr>
          <p:cNvPr id="3" name="Text Placeholder 2"/>
          <p:cNvSpPr>
            <a:spLocks noGrp="1"/>
          </p:cNvSpPr>
          <p:nvPr>
            <p:ph type="body" idx="1"/>
          </p:nvPr>
        </p:nvSpPr>
        <p:spPr>
          <a:xfrm>
            <a:off x="601928" y="2422261"/>
            <a:ext cx="64770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EA564F-B806-4D89-BA12-F9F17827150A}" type="datetimeFigureOut">
              <a:rPr lang="en-US" smtClean="0"/>
              <a:pPr/>
              <a:t>5/4/2014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33500"/>
            <a:ext cx="33655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73500" y="1333500"/>
            <a:ext cx="33655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EA564F-B806-4D89-BA12-F9F17827150A}"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1000" y="1279263"/>
            <a:ext cx="3366823"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381000" y="1812396"/>
            <a:ext cx="3366823"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870857" y="1279263"/>
            <a:ext cx="3368146"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3870857" y="1812396"/>
            <a:ext cx="3368146"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EA564F-B806-4D89-BA12-F9F17827150A}" type="datetimeFigureOut">
              <a:rPr lang="en-US" smtClean="0"/>
              <a:pPr/>
              <a:t>5/4/2014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EA564F-B806-4D89-BA12-F9F17827150A}" type="datetimeFigureOut">
              <a:rPr lang="en-US" smtClean="0"/>
              <a:pPr/>
              <a:t>5/4/2014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EA564F-B806-4D89-BA12-F9F17827150A}" type="datetimeFigureOut">
              <a:rPr lang="en-US" smtClean="0"/>
              <a:pPr/>
              <a:t>5/4/2014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3" y="227544"/>
            <a:ext cx="2506928" cy="968375"/>
          </a:xfrm>
        </p:spPr>
        <p:txBody>
          <a:bodyPr anchor="b"/>
          <a:lstStyle>
            <a:lvl1pPr algn="l">
              <a:defRPr sz="1667" b="1"/>
            </a:lvl1pPr>
          </a:lstStyle>
          <a:p>
            <a:r>
              <a:rPr lang="en-US" smtClean="0"/>
              <a:t>Click to edit Master title style</a:t>
            </a:r>
            <a:endParaRPr lang="en-US"/>
          </a:p>
        </p:txBody>
      </p:sp>
      <p:sp>
        <p:nvSpPr>
          <p:cNvPr id="3" name="Content Placeholder 2"/>
          <p:cNvSpPr>
            <a:spLocks noGrp="1"/>
          </p:cNvSpPr>
          <p:nvPr>
            <p:ph idx="1"/>
          </p:nvPr>
        </p:nvSpPr>
        <p:spPr>
          <a:xfrm>
            <a:off x="2979208" y="227542"/>
            <a:ext cx="4259792"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3" y="1195919"/>
            <a:ext cx="2506928"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A564F-B806-4D89-BA12-F9F17827150A}"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3573" y="4000500"/>
            <a:ext cx="4572000" cy="472282"/>
          </a:xfrm>
        </p:spPr>
        <p:txBody>
          <a:bodyPr anchor="b"/>
          <a:lstStyle>
            <a:lvl1pPr algn="l">
              <a:defRPr sz="1667" b="1"/>
            </a:lvl1pPr>
          </a:lstStyle>
          <a:p>
            <a:r>
              <a:rPr lang="en-US" smtClean="0"/>
              <a:t>Click to edit Master title style</a:t>
            </a:r>
            <a:endParaRPr lang="en-US"/>
          </a:p>
        </p:txBody>
      </p:sp>
      <p:sp>
        <p:nvSpPr>
          <p:cNvPr id="3" name="Picture Placeholder 2"/>
          <p:cNvSpPr>
            <a:spLocks noGrp="1"/>
          </p:cNvSpPr>
          <p:nvPr>
            <p:ph type="pic" idx="1"/>
          </p:nvPr>
        </p:nvSpPr>
        <p:spPr>
          <a:xfrm>
            <a:off x="1493573" y="510646"/>
            <a:ext cx="45720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US"/>
          </a:p>
        </p:txBody>
      </p:sp>
      <p:sp>
        <p:nvSpPr>
          <p:cNvPr id="4" name="Text Placeholder 3"/>
          <p:cNvSpPr>
            <a:spLocks noGrp="1"/>
          </p:cNvSpPr>
          <p:nvPr>
            <p:ph type="body" sz="half" idx="2"/>
          </p:nvPr>
        </p:nvSpPr>
        <p:spPr>
          <a:xfrm>
            <a:off x="1493573" y="4472782"/>
            <a:ext cx="45720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A564F-B806-4D89-BA12-F9F17827150A}" type="datetimeFigureOut">
              <a:rPr lang="en-US" smtClean="0"/>
              <a:pPr/>
              <a:t>5/4/2014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A53A40-B461-4794-B6DA-674FF3EC62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865"/>
            <a:ext cx="68580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1000" y="1333500"/>
            <a:ext cx="68580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1000" y="5296961"/>
            <a:ext cx="1778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DDEA564F-B806-4D89-BA12-F9F17827150A}" type="datetimeFigureOut">
              <a:rPr lang="en-US" smtClean="0"/>
              <a:pPr/>
              <a:t>5/4/2014</a:t>
            </a:fld>
            <a:endParaRPr lang="en-US"/>
          </a:p>
        </p:txBody>
      </p:sp>
      <p:sp>
        <p:nvSpPr>
          <p:cNvPr id="5" name="Footer Placeholder 4"/>
          <p:cNvSpPr>
            <a:spLocks noGrp="1"/>
          </p:cNvSpPr>
          <p:nvPr>
            <p:ph type="ftr" sz="quarter" idx="3"/>
          </p:nvPr>
        </p:nvSpPr>
        <p:spPr>
          <a:xfrm>
            <a:off x="2603500" y="5296961"/>
            <a:ext cx="2413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61000" y="5296961"/>
            <a:ext cx="1778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4EA53A40-B461-4794-B6DA-674FF3EC62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865"/>
            <a:ext cx="68580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1000" y="1333500"/>
            <a:ext cx="68580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1000" y="5296960"/>
            <a:ext cx="17780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A50B7953-687B-4F31-B2A9-51BD7089E450}" type="datetimeFigureOut">
              <a:rPr lang="en-US" smtClean="0">
                <a:solidFill>
                  <a:prstClr val="black">
                    <a:tint val="75000"/>
                  </a:prstClr>
                </a:solidFill>
              </a:rPr>
              <a:pPr/>
              <a:t>5/4/2014</a:t>
            </a:fld>
            <a:endParaRPr lang="en-US">
              <a:solidFill>
                <a:prstClr val="black">
                  <a:tint val="75000"/>
                </a:prstClr>
              </a:solidFill>
            </a:endParaRPr>
          </a:p>
        </p:txBody>
      </p:sp>
      <p:sp>
        <p:nvSpPr>
          <p:cNvPr id="5" name="Footer Placeholder 4"/>
          <p:cNvSpPr>
            <a:spLocks noGrp="1"/>
          </p:cNvSpPr>
          <p:nvPr>
            <p:ph type="ftr" sz="quarter" idx="3"/>
          </p:nvPr>
        </p:nvSpPr>
        <p:spPr>
          <a:xfrm>
            <a:off x="2603500" y="5296960"/>
            <a:ext cx="24130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5461000" y="5296960"/>
            <a:ext cx="17780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AD4013D3-AFB4-4BB6-9232-F2413A9DC1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6691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7000" y="1143001"/>
            <a:ext cx="7302500" cy="26570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zh-CN" altLang="en-US" sz="8333"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微软雅黑" pitchFamily="34" charset="-122"/>
                <a:ea typeface="微软雅黑" pitchFamily="34" charset="-122"/>
              </a:rPr>
              <a:t>本乎恩因着信</a:t>
            </a:r>
            <a:endParaRPr lang="en-US" altLang="zh-CN" sz="8333"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微软雅黑" pitchFamily="34" charset="-122"/>
              <a:ea typeface="微软雅黑" pitchFamily="34" charset="-122"/>
            </a:endParaRPr>
          </a:p>
          <a:p>
            <a:pPr algn="ctr"/>
            <a:r>
              <a:rPr lang="zh-CN" altLang="en-US" sz="8333"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微软雅黑" pitchFamily="34" charset="-122"/>
                <a:ea typeface="微软雅黑" pitchFamily="34" charset="-122"/>
              </a:rPr>
              <a:t>的福音</a:t>
            </a:r>
            <a:r>
              <a:rPr lang="en-US" altLang="zh-CN" sz="8333"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微软雅黑" pitchFamily="34" charset="-122"/>
                <a:ea typeface="微软雅黑" pitchFamily="34" charset="-122"/>
              </a:rPr>
              <a:t>(5)</a:t>
            </a:r>
            <a:endParaRPr lang="en-US" sz="8333"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微软雅黑" pitchFamily="34" charset="-122"/>
              <a:ea typeface="微软雅黑" pitchFamily="34" charset="-122"/>
            </a:endParaRPr>
          </a:p>
        </p:txBody>
      </p:sp>
    </p:spTree>
    <p:extLst>
      <p:ext uri="{BB962C8B-B14F-4D97-AF65-F5344CB8AC3E}">
        <p14:creationId xmlns:p14="http://schemas.microsoft.com/office/powerpoint/2010/main" val="3028485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36723" y="822639"/>
            <a:ext cx="7556500" cy="3143030"/>
          </a:xfrm>
          <a:prstGeom prst="rect">
            <a:avLst/>
          </a:prstGeom>
        </p:spPr>
        <p:txBody>
          <a:bodyPr vert="horz" lIns="76200" tIns="38100" rIns="76200" bIns="38100" rtlCol="0">
            <a:noAutofit/>
          </a:bodyPr>
          <a:lstStyle/>
          <a:p>
            <a:r>
              <a:rPr lang="zh-TW" altLang="en-US" sz="3600" b="1" dirty="0">
                <a:solidFill>
                  <a:srgbClr val="FF0000"/>
                </a:solidFill>
                <a:latin typeface="微软雅黑" pitchFamily="34" charset="-122"/>
                <a:ea typeface="微软雅黑" pitchFamily="34" charset="-122"/>
              </a:rPr>
              <a:t>因著基督徒</a:t>
            </a:r>
            <a:r>
              <a:rPr lang="zh-TW" altLang="en-US" sz="5000" b="1" dirty="0">
                <a:solidFill>
                  <a:srgbClr val="7030A0"/>
                </a:solidFill>
                <a:latin typeface="微软雅黑" pitchFamily="34" charset="-122"/>
                <a:ea typeface="微软雅黑" pitchFamily="34" charset="-122"/>
              </a:rPr>
              <a:t>與基督聯合</a:t>
            </a:r>
            <a:r>
              <a:rPr lang="zh-TW" altLang="en-US" sz="3600" b="1" dirty="0">
                <a:solidFill>
                  <a:srgbClr val="FF0000"/>
                </a:solidFill>
                <a:latin typeface="微软雅黑" pitchFamily="34" charset="-122"/>
                <a:ea typeface="微软雅黑" pitchFamily="34" charset="-122"/>
              </a:rPr>
              <a:t>同為神的後嗣，神</a:t>
            </a:r>
            <a:r>
              <a:rPr lang="zh-TW" altLang="en-US" sz="9600" b="1" dirty="0">
                <a:solidFill>
                  <a:srgbClr val="7030A0"/>
                </a:solidFill>
                <a:latin typeface="微软雅黑" pitchFamily="34" charset="-122"/>
                <a:ea typeface="微软雅黑" pitchFamily="34" charset="-122"/>
              </a:rPr>
              <a:t>在基督里</a:t>
            </a:r>
            <a:r>
              <a:rPr lang="zh-TW" altLang="en-US" sz="3600" b="1" dirty="0">
                <a:solidFill>
                  <a:srgbClr val="FF0000"/>
                </a:solidFill>
                <a:latin typeface="微软雅黑" pitchFamily="34" charset="-122"/>
                <a:ea typeface="微软雅黑" pitchFamily="34" charset="-122"/>
              </a:rPr>
              <a:t>已經賜給他們一切恩典。</a:t>
            </a:r>
            <a:r>
              <a:rPr lang="en-US" altLang="zh-TW" sz="3600" b="1" dirty="0">
                <a:solidFill>
                  <a:srgbClr val="0000FF"/>
                </a:solidFill>
                <a:latin typeface="微软雅黑" pitchFamily="34" charset="-122"/>
                <a:ea typeface="微软雅黑" pitchFamily="34" charset="-122"/>
              </a:rPr>
              <a:t>Because Christians are </a:t>
            </a:r>
            <a:r>
              <a:rPr lang="en-US" altLang="zh-TW" sz="3600" b="1" dirty="0">
                <a:solidFill>
                  <a:srgbClr val="7030A0"/>
                </a:solidFill>
                <a:latin typeface="微软雅黑" pitchFamily="34" charset="-122"/>
                <a:ea typeface="微软雅黑" pitchFamily="34" charset="-122"/>
              </a:rPr>
              <a:t>joint-heirs with Christ</a:t>
            </a:r>
            <a:r>
              <a:rPr lang="en-US" altLang="zh-TW" sz="3600" b="1" dirty="0">
                <a:solidFill>
                  <a:srgbClr val="0000FF"/>
                </a:solidFill>
                <a:latin typeface="微软雅黑" pitchFamily="34" charset="-122"/>
                <a:ea typeface="微软雅黑" pitchFamily="34" charset="-122"/>
              </a:rPr>
              <a:t>, God has bestowed on them every spiritual blessing, </a:t>
            </a:r>
            <a:endParaRPr lang="en-US" altLang="zh-CN" sz="3600"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4</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34221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8" y="811622"/>
            <a:ext cx="7683500" cy="3143030"/>
          </a:xfrm>
          <a:prstGeom prst="rect">
            <a:avLst/>
          </a:prstGeom>
        </p:spPr>
        <p:txBody>
          <a:bodyPr vert="horz" lIns="76200" tIns="38100" rIns="76200" bIns="38100" rtlCol="0">
            <a:noAutofit/>
          </a:bodyPr>
          <a:lstStyle/>
          <a:p>
            <a:r>
              <a:rPr lang="zh-CN" altLang="en-US" sz="3600" b="1" dirty="0">
                <a:solidFill>
                  <a:srgbClr val="FF0000"/>
                </a:solidFill>
                <a:latin typeface="微软雅黑" pitchFamily="34" charset="-122"/>
                <a:ea typeface="微软雅黑" pitchFamily="34" charset="-122"/>
              </a:rPr>
              <a:t>（就是屬靈的福氣，包括公義、祝福、圣洁、属神的性情、天父无条件的接纳、医治、智慧、能力等等）。</a:t>
            </a:r>
            <a:r>
              <a:rPr lang="en-US" altLang="zh-TW" sz="3600" b="1" dirty="0">
                <a:solidFill>
                  <a:srgbClr val="0000FF"/>
                </a:solidFill>
                <a:latin typeface="微软雅黑" pitchFamily="34" charset="-122"/>
                <a:ea typeface="微软雅黑" pitchFamily="34" charset="-122"/>
              </a:rPr>
              <a:t>(i.e., grace, including righteousness from God, all blessings, holiness, godly nature, unconditional love and acceptance of God, healing, wisdom, power, etc.)</a:t>
            </a:r>
            <a:endParaRPr lang="en-US" altLang="zh-CN" sz="3600"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4</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884741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381000" y="1181100"/>
            <a:ext cx="6794500" cy="2349233"/>
          </a:xfrm>
          <a:prstGeom prst="rect">
            <a:avLst/>
          </a:prstGeom>
          <a:noFill/>
        </p:spPr>
        <p:txBody>
          <a:bodyPr wrap="square" rtlCol="0">
            <a:spAutoFit/>
          </a:bodyPr>
          <a:lstStyle/>
          <a:p>
            <a:pPr algn="ctr"/>
            <a:r>
              <a:rPr lang="zh-CN" altLang="en-US" sz="7333" b="1" dirty="0">
                <a:solidFill>
                  <a:srgbClr val="FF0000"/>
                </a:solidFill>
                <a:latin typeface="黑体" pitchFamily="49" charset="-122"/>
                <a:ea typeface="黑体" pitchFamily="49" charset="-122"/>
              </a:rPr>
              <a:t>如</a:t>
            </a:r>
            <a:r>
              <a:rPr lang="zh-CN" altLang="en-US" sz="7333" b="1" dirty="0" smtClean="0">
                <a:solidFill>
                  <a:srgbClr val="FF0000"/>
                </a:solidFill>
                <a:latin typeface="黑体" pitchFamily="49" charset="-122"/>
                <a:ea typeface="黑体" pitchFamily="49" charset="-122"/>
              </a:rPr>
              <a:t>何才能</a:t>
            </a:r>
            <a:endParaRPr lang="en-US" altLang="zh-CN" sz="7333" b="1" dirty="0" smtClean="0">
              <a:solidFill>
                <a:srgbClr val="FF0000"/>
              </a:solidFill>
              <a:latin typeface="黑体" pitchFamily="49" charset="-122"/>
              <a:ea typeface="黑体" pitchFamily="49" charset="-122"/>
            </a:endParaRPr>
          </a:p>
          <a:p>
            <a:pPr algn="ctr"/>
            <a:r>
              <a:rPr lang="zh-CN" altLang="en-US" sz="7333" b="1" dirty="0" smtClean="0">
                <a:solidFill>
                  <a:srgbClr val="FF0000"/>
                </a:solidFill>
                <a:latin typeface="黑体" pitchFamily="49" charset="-122"/>
                <a:ea typeface="黑体" pitchFamily="49" charset="-122"/>
              </a:rPr>
              <a:t>经历恩典？</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2532589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152400" y="419100"/>
            <a:ext cx="7467600" cy="3143030"/>
          </a:xfrm>
          <a:prstGeom prst="rect">
            <a:avLst/>
          </a:prstGeom>
        </p:spPr>
        <p:txBody>
          <a:bodyPr vert="horz" lIns="76200" tIns="38100" rIns="76200" bIns="38100" rtlCol="0">
            <a:noAutofit/>
          </a:bodyPr>
          <a:lstStyle/>
          <a:p>
            <a:r>
              <a:rPr lang="zh-CN" altLang="en-US" sz="4500" b="1" dirty="0">
                <a:solidFill>
                  <a:srgbClr val="FF0000"/>
                </a:solidFill>
                <a:latin typeface="微软雅黑" pitchFamily="34" charset="-122"/>
                <a:ea typeface="微软雅黑" pitchFamily="34" charset="-122"/>
              </a:rPr>
              <a:t>弗 </a:t>
            </a:r>
            <a:r>
              <a:rPr lang="en-US" altLang="zh-CN" sz="4500" b="1" dirty="0">
                <a:solidFill>
                  <a:srgbClr val="FF0000"/>
                </a:solidFill>
                <a:latin typeface="微软雅黑" pitchFamily="34" charset="-122"/>
                <a:ea typeface="微软雅黑" pitchFamily="34" charset="-122"/>
              </a:rPr>
              <a:t>2:8 </a:t>
            </a:r>
            <a:r>
              <a:rPr lang="zh-CN" altLang="en-US" sz="4500" b="1" dirty="0">
                <a:solidFill>
                  <a:srgbClr val="FF0000"/>
                </a:solidFill>
                <a:latin typeface="微软雅黑" pitchFamily="34" charset="-122"/>
                <a:ea typeface="微软雅黑" pitchFamily="34" charset="-122"/>
              </a:rPr>
              <a:t>你们得救是</a:t>
            </a:r>
            <a:r>
              <a:rPr lang="zh-CN" altLang="en-US" sz="5000" b="1" dirty="0">
                <a:solidFill>
                  <a:srgbClr val="7030A0"/>
                </a:solidFill>
                <a:latin typeface="微软雅黑" pitchFamily="34" charset="-122"/>
                <a:ea typeface="微软雅黑" pitchFamily="34" charset="-122"/>
              </a:rPr>
              <a:t>本乎恩，也因着信</a:t>
            </a:r>
            <a:r>
              <a:rPr lang="zh-CN" altLang="en-US" sz="4500" b="1" dirty="0">
                <a:solidFill>
                  <a:srgbClr val="FF0000"/>
                </a:solidFill>
                <a:latin typeface="微软雅黑" pitchFamily="34" charset="-122"/>
                <a:ea typeface="微软雅黑" pitchFamily="34" charset="-122"/>
              </a:rPr>
              <a:t>；这并不是出于自己，乃是神所赐的； </a:t>
            </a:r>
            <a:r>
              <a:rPr lang="en-US" sz="4500" b="1" dirty="0" err="1" smtClean="0">
                <a:solidFill>
                  <a:srgbClr val="0000FF"/>
                </a:solidFill>
              </a:rPr>
              <a:t>Eph</a:t>
            </a:r>
            <a:r>
              <a:rPr lang="en-US" sz="4500" b="1" dirty="0" smtClean="0">
                <a:solidFill>
                  <a:srgbClr val="0000FF"/>
                </a:solidFill>
              </a:rPr>
              <a:t> 2L8 For </a:t>
            </a:r>
            <a:r>
              <a:rPr lang="en-US" sz="5000" b="1" u="sng" dirty="0">
                <a:solidFill>
                  <a:srgbClr val="7030A0"/>
                </a:solidFill>
              </a:rPr>
              <a:t>by grace</a:t>
            </a:r>
            <a:r>
              <a:rPr lang="en-US" sz="4500" b="1" dirty="0">
                <a:solidFill>
                  <a:srgbClr val="0000FF"/>
                </a:solidFill>
              </a:rPr>
              <a:t> are ye saved </a:t>
            </a:r>
            <a:r>
              <a:rPr lang="en-US" sz="5000" b="1" u="sng" dirty="0">
                <a:solidFill>
                  <a:srgbClr val="7030A0"/>
                </a:solidFill>
              </a:rPr>
              <a:t>through faith</a:t>
            </a:r>
            <a:r>
              <a:rPr lang="en-US" sz="4500" b="1" dirty="0">
                <a:solidFill>
                  <a:srgbClr val="0000FF"/>
                </a:solidFill>
              </a:rPr>
              <a:t>; and that not of yourselves: </a:t>
            </a:r>
            <a:r>
              <a:rPr lang="en-US" sz="4500" b="1" i="1" dirty="0">
                <a:solidFill>
                  <a:srgbClr val="0000FF"/>
                </a:solidFill>
              </a:rPr>
              <a:t>it is</a:t>
            </a:r>
            <a:r>
              <a:rPr lang="en-US" sz="4500" b="1" dirty="0">
                <a:solidFill>
                  <a:srgbClr val="0000FF"/>
                </a:solidFill>
              </a:rPr>
              <a:t> the gift of God:</a:t>
            </a:r>
          </a:p>
          <a:p>
            <a:endParaRPr lang="en-US" altLang="zh-CN" sz="4500" b="1" dirty="0">
              <a:solidFill>
                <a:srgbClr val="0000FF"/>
              </a:solidFill>
              <a:latin typeface="微软雅黑" pitchFamily="34" charset="-122"/>
              <a:ea typeface="微软雅黑" pitchFamily="34" charset="-122"/>
            </a:endParaRPr>
          </a:p>
        </p:txBody>
      </p:sp>
    </p:spTree>
    <p:extLst>
      <p:ext uri="{BB962C8B-B14F-4D97-AF65-F5344CB8AC3E}">
        <p14:creationId xmlns:p14="http://schemas.microsoft.com/office/powerpoint/2010/main" val="116614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118431" y="11476"/>
            <a:ext cx="7467600" cy="3143030"/>
          </a:xfrm>
          <a:prstGeom prst="rect">
            <a:avLst/>
          </a:prstGeom>
        </p:spPr>
        <p:txBody>
          <a:bodyPr vert="horz" lIns="76200" tIns="38100" rIns="76200" bIns="38100" rtlCol="0">
            <a:noAutofit/>
          </a:bodyPr>
          <a:lstStyle/>
          <a:p>
            <a:r>
              <a:rPr lang="zh-CN" altLang="en-US" sz="4500" b="1" dirty="0">
                <a:solidFill>
                  <a:srgbClr val="FF0000"/>
                </a:solidFill>
                <a:latin typeface="微软雅黑" pitchFamily="34" charset="-122"/>
                <a:ea typeface="微软雅黑" pitchFamily="34" charset="-122"/>
              </a:rPr>
              <a:t>罗 </a:t>
            </a:r>
            <a:r>
              <a:rPr lang="en-US" altLang="zh-CN" sz="4500" b="1" dirty="0" smtClean="0">
                <a:solidFill>
                  <a:srgbClr val="FF0000"/>
                </a:solidFill>
                <a:latin typeface="微软雅黑" pitchFamily="34" charset="-122"/>
                <a:ea typeface="微软雅黑" pitchFamily="34" charset="-122"/>
              </a:rPr>
              <a:t>3:27 </a:t>
            </a:r>
            <a:r>
              <a:rPr lang="zh-CN" altLang="en-US" sz="4500" b="1" dirty="0" smtClean="0">
                <a:solidFill>
                  <a:srgbClr val="FF0000"/>
                </a:solidFill>
                <a:latin typeface="微软雅黑" pitchFamily="34" charset="-122"/>
                <a:ea typeface="微软雅黑" pitchFamily="34" charset="-122"/>
              </a:rPr>
              <a:t>既</a:t>
            </a:r>
            <a:r>
              <a:rPr lang="zh-CN" altLang="en-US" sz="4500" b="1" dirty="0">
                <a:solidFill>
                  <a:srgbClr val="FF0000"/>
                </a:solidFill>
                <a:latin typeface="微软雅黑" pitchFamily="34" charset="-122"/>
                <a:ea typeface="微软雅黑" pitchFamily="34" charset="-122"/>
              </a:rPr>
              <a:t>是这样，那里能夸口呢？没有可夸的了。用何法没有的呢？是用立功之法么？不是，乃用</a:t>
            </a:r>
            <a:r>
              <a:rPr lang="zh-CN" altLang="en-US" sz="5000" b="1" dirty="0">
                <a:solidFill>
                  <a:srgbClr val="7030A0"/>
                </a:solidFill>
                <a:latin typeface="微软雅黑" pitchFamily="34" charset="-122"/>
                <a:ea typeface="微软雅黑" pitchFamily="34" charset="-122"/>
              </a:rPr>
              <a:t>信主之法</a:t>
            </a:r>
            <a:r>
              <a:rPr lang="zh-CN" altLang="en-US" sz="4500" b="1" dirty="0">
                <a:solidFill>
                  <a:srgbClr val="FF0000"/>
                </a:solidFill>
                <a:latin typeface="微软雅黑" pitchFamily="34" charset="-122"/>
                <a:ea typeface="微软雅黑" pitchFamily="34" charset="-122"/>
              </a:rPr>
              <a:t>。 </a:t>
            </a:r>
            <a:r>
              <a:rPr lang="en-US" sz="4500" b="1" dirty="0" smtClean="0">
                <a:solidFill>
                  <a:srgbClr val="0000FF"/>
                </a:solidFill>
              </a:rPr>
              <a:t>Rom 3:27 Where </a:t>
            </a:r>
            <a:r>
              <a:rPr lang="en-US" sz="4500" b="1" i="1" dirty="0">
                <a:solidFill>
                  <a:srgbClr val="0000FF"/>
                </a:solidFill>
              </a:rPr>
              <a:t>is</a:t>
            </a:r>
            <a:r>
              <a:rPr lang="en-US" sz="4500" b="1" dirty="0">
                <a:solidFill>
                  <a:srgbClr val="0000FF"/>
                </a:solidFill>
              </a:rPr>
              <a:t> boasting then? It is excluded. By what law? of works? Nay: but by </a:t>
            </a:r>
            <a:r>
              <a:rPr lang="en-US" sz="5000" b="1" u="sng" dirty="0">
                <a:solidFill>
                  <a:srgbClr val="7030A0"/>
                </a:solidFill>
              </a:rPr>
              <a:t>the law of faith</a:t>
            </a:r>
            <a:r>
              <a:rPr lang="en-US" sz="4500" b="1" dirty="0" smtClean="0">
                <a:solidFill>
                  <a:srgbClr val="0000FF"/>
                </a:solidFill>
              </a:rPr>
              <a:t>.</a:t>
            </a:r>
            <a:endParaRPr lang="en-US" sz="4500" b="1" dirty="0">
              <a:solidFill>
                <a:srgbClr val="0000FF"/>
              </a:solidFill>
            </a:endParaRPr>
          </a:p>
        </p:txBody>
      </p:sp>
    </p:spTree>
    <p:extLst>
      <p:ext uri="{BB962C8B-B14F-4D97-AF65-F5344CB8AC3E}">
        <p14:creationId xmlns:p14="http://schemas.microsoft.com/office/powerpoint/2010/main" val="2999424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8" y="811622"/>
            <a:ext cx="7683500" cy="4331878"/>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真信心是從神及耶穌基督而來，通過人領受聖靈的啟示從內心（而不只是頭腦）接受、明白神的話而獲得</a:t>
            </a:r>
            <a:r>
              <a:rPr lang="zh-TW" altLang="en-US" sz="3500" b="1" dirty="0" smtClean="0">
                <a:solidFill>
                  <a:srgbClr val="FF0000"/>
                </a:solidFill>
                <a:latin typeface="微软雅黑" pitchFamily="34" charset="-122"/>
                <a:ea typeface="微软雅黑" pitchFamily="34" charset="-122"/>
              </a:rPr>
              <a:t>。</a:t>
            </a:r>
            <a:r>
              <a:rPr lang="en-US" altLang="zh-TW" sz="3500" b="1" dirty="0" smtClean="0">
                <a:solidFill>
                  <a:srgbClr val="0000FF"/>
                </a:solidFill>
                <a:latin typeface="Arial" panose="020B0604020202020204" pitchFamily="34" charset="0"/>
                <a:ea typeface="微软雅黑" pitchFamily="34" charset="-122"/>
                <a:cs typeface="Arial" panose="020B0604020202020204" pitchFamily="34" charset="0"/>
              </a:rPr>
              <a:t>True </a:t>
            </a:r>
            <a:r>
              <a:rPr lang="en-US" altLang="zh-TW" sz="3500" b="1" dirty="0">
                <a:solidFill>
                  <a:srgbClr val="0000FF"/>
                </a:solidFill>
                <a:latin typeface="Arial" panose="020B0604020202020204" pitchFamily="34" charset="0"/>
                <a:ea typeface="微软雅黑" pitchFamily="34" charset="-122"/>
                <a:cs typeface="Arial" panose="020B0604020202020204" pitchFamily="34" charset="0"/>
              </a:rPr>
              <a:t>faith comes from God and Jesus Christ and is received by the human heart (not by the head intellectually) when a person receives revelation of the Word of God by the Holy Spirit. </a:t>
            </a:r>
            <a:endParaRPr lang="en-US" altLang="zh-CN" sz="3500" b="1" dirty="0">
              <a:solidFill>
                <a:srgbClr val="0000FF"/>
              </a:solidFill>
              <a:latin typeface="Arial" panose="020B0604020202020204" pitchFamily="34" charset="0"/>
              <a:ea typeface="微软雅黑" pitchFamily="34" charset="-122"/>
              <a:cs typeface="Arial" panose="020B0604020202020204" pitchFamily="34" charset="0"/>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063158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8" y="811622"/>
            <a:ext cx="7683500" cy="4331878"/>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真信心不是人意志力的產物，而是聖靈在人心超自然的工作</a:t>
            </a:r>
            <a:r>
              <a:rPr lang="zh-TW" altLang="en-US" sz="3500" b="1" dirty="0" smtClean="0">
                <a:solidFill>
                  <a:srgbClr val="FF0000"/>
                </a:solidFill>
                <a:latin typeface="微软雅黑" pitchFamily="34" charset="-122"/>
                <a:ea typeface="微软雅黑" pitchFamily="34" charset="-122"/>
              </a:rPr>
              <a:t>。</a:t>
            </a:r>
            <a:r>
              <a:rPr lang="en-US" altLang="zh-TW" sz="3500" b="1" dirty="0">
                <a:solidFill>
                  <a:srgbClr val="0000FF"/>
                </a:solidFill>
                <a:latin typeface="Arial" panose="020B0604020202020204" pitchFamily="34" charset="0"/>
                <a:ea typeface="微软雅黑" pitchFamily="34" charset="-122"/>
                <a:cs typeface="Arial" panose="020B0604020202020204" pitchFamily="34" charset="0"/>
              </a:rPr>
              <a:t>True faith is not a product of human will power but supernatural work of the Holy Spirit in the human heart.</a:t>
            </a:r>
            <a:endParaRPr lang="en-US" altLang="zh-CN" sz="3500" b="1" dirty="0">
              <a:solidFill>
                <a:srgbClr val="0000FF"/>
              </a:solidFill>
              <a:latin typeface="Arial" panose="020B0604020202020204" pitchFamily="34" charset="0"/>
              <a:ea typeface="微软雅黑" pitchFamily="34" charset="-122"/>
              <a:cs typeface="Arial" panose="020B0604020202020204" pitchFamily="34" charset="0"/>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6063822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8" y="811622"/>
            <a:ext cx="7683500" cy="4331878"/>
          </a:xfrm>
          <a:prstGeom prst="rect">
            <a:avLst/>
          </a:prstGeom>
        </p:spPr>
        <p:txBody>
          <a:bodyPr vert="horz" lIns="76200" tIns="38100" rIns="76200" bIns="38100" rtlCol="0">
            <a:noAutofit/>
          </a:bodyPr>
          <a:lstStyle/>
          <a:p>
            <a:r>
              <a:rPr lang="zh-TW" altLang="en-US" sz="3000" b="1" dirty="0">
                <a:solidFill>
                  <a:srgbClr val="FF0000"/>
                </a:solidFill>
                <a:latin typeface="微软雅黑" pitchFamily="34" charset="-122"/>
                <a:ea typeface="微软雅黑" pitchFamily="34" charset="-122"/>
              </a:rPr>
              <a:t>基督徒必須用神所賜的信心才能領受、經歷恩典</a:t>
            </a:r>
            <a:r>
              <a:rPr lang="zh-TW" altLang="en-US" sz="3000" b="1" dirty="0" smtClean="0">
                <a:solidFill>
                  <a:srgbClr val="FF0000"/>
                </a:solidFill>
                <a:latin typeface="微软雅黑" pitchFamily="34" charset="-122"/>
                <a:ea typeface="微软雅黑" pitchFamily="34" charset="-122"/>
              </a:rPr>
              <a:t>。真</a:t>
            </a:r>
            <a:r>
              <a:rPr lang="zh-TW" altLang="en-US" sz="3000" b="1" dirty="0">
                <a:solidFill>
                  <a:srgbClr val="FF0000"/>
                </a:solidFill>
                <a:latin typeface="微软雅黑" pitchFamily="34" charset="-122"/>
                <a:ea typeface="微软雅黑" pitchFamily="34" charset="-122"/>
              </a:rPr>
              <a:t>信心必然在人的思想、言行、生活方面帶出神話語應許的果子，這些果子不是天然人可以做到的</a:t>
            </a:r>
            <a:r>
              <a:rPr lang="zh-TW" altLang="en-US" sz="3000" b="1" dirty="0" smtClean="0">
                <a:solidFill>
                  <a:srgbClr val="FF0000"/>
                </a:solidFill>
                <a:latin typeface="微软雅黑" pitchFamily="34" charset="-122"/>
                <a:ea typeface="微软雅黑" pitchFamily="34" charset="-122"/>
              </a:rPr>
              <a:t>。</a:t>
            </a:r>
            <a:r>
              <a:rPr lang="en-US" altLang="zh-TW" sz="3000" b="1" dirty="0">
                <a:solidFill>
                  <a:srgbClr val="0000FF"/>
                </a:solidFill>
                <a:latin typeface="Arial" panose="020B0604020202020204" pitchFamily="34" charset="0"/>
                <a:ea typeface="微软雅黑" pitchFamily="34" charset="-122"/>
                <a:cs typeface="Arial" panose="020B0604020202020204" pitchFamily="34" charset="0"/>
              </a:rPr>
              <a:t>Only by God-given faith can a Christian receive and experience God’s grace. </a:t>
            </a:r>
            <a:r>
              <a:rPr lang="en-US" altLang="zh-TW" sz="3000" b="1" dirty="0" smtClean="0">
                <a:solidFill>
                  <a:srgbClr val="0000FF"/>
                </a:solidFill>
                <a:latin typeface="Arial" panose="020B0604020202020204" pitchFamily="34" charset="0"/>
                <a:ea typeface="微软雅黑" pitchFamily="34" charset="-122"/>
                <a:cs typeface="Arial" panose="020B0604020202020204" pitchFamily="34" charset="0"/>
              </a:rPr>
              <a:t>True </a:t>
            </a:r>
            <a:r>
              <a:rPr lang="en-US" altLang="zh-TW" sz="3000" b="1" dirty="0">
                <a:solidFill>
                  <a:srgbClr val="0000FF"/>
                </a:solidFill>
                <a:latin typeface="Arial" panose="020B0604020202020204" pitchFamily="34" charset="0"/>
                <a:ea typeface="微软雅黑" pitchFamily="34" charset="-122"/>
                <a:cs typeface="Arial" panose="020B0604020202020204" pitchFamily="34" charset="0"/>
              </a:rPr>
              <a:t>faith will produce fruit promised by God’s Word in a person’s thoughts, words, deeds, and external life. Such fruit cannot be produced by human effort. </a:t>
            </a:r>
            <a:endParaRPr lang="en-US" altLang="zh-CN" sz="3000" b="1" dirty="0">
              <a:solidFill>
                <a:srgbClr val="0000FF"/>
              </a:solidFill>
              <a:latin typeface="Arial" panose="020B0604020202020204" pitchFamily="34" charset="0"/>
              <a:ea typeface="微软雅黑" pitchFamily="34" charset="-122"/>
              <a:cs typeface="Arial" panose="020B0604020202020204" pitchFamily="34" charset="0"/>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260972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7" y="811622"/>
            <a:ext cx="7706299" cy="3143030"/>
          </a:xfrm>
          <a:prstGeom prst="rect">
            <a:avLst/>
          </a:prstGeom>
        </p:spPr>
        <p:txBody>
          <a:bodyPr vert="horz" lIns="76200" tIns="38100" rIns="76200" bIns="38100" rtlCol="0">
            <a:noAutofit/>
          </a:bodyPr>
          <a:lstStyle/>
          <a:p>
            <a:r>
              <a:rPr lang="zh-TW" altLang="en-US" sz="2700" b="1" dirty="0">
                <a:solidFill>
                  <a:srgbClr val="FF0000"/>
                </a:solidFill>
                <a:latin typeface="微软雅黑" pitchFamily="34" charset="-122"/>
                <a:ea typeface="微软雅黑" pitchFamily="34" charset="-122"/>
              </a:rPr>
              <a:t>人要解決生活、行為上罪和死帶來的問題，不能憑藉天然人出於自我的努力，而需要尋求聖靈啟示神的話語、以至於內心屬世、屬肉體的思想、觀念、價值體系被神更新</a:t>
            </a:r>
            <a:r>
              <a:rPr lang="zh-TW" altLang="en-US" sz="2700" b="1" dirty="0" smtClean="0">
                <a:solidFill>
                  <a:srgbClr val="FF0000"/>
                </a:solidFill>
                <a:latin typeface="微软雅黑" pitchFamily="34" charset="-122"/>
                <a:ea typeface="微软雅黑" pitchFamily="34" charset="-122"/>
              </a:rPr>
              <a:t>。</a:t>
            </a:r>
            <a:r>
              <a:rPr lang="en-US" altLang="zh-TW" sz="2700" b="1" dirty="0">
                <a:solidFill>
                  <a:srgbClr val="0000FF"/>
                </a:solidFill>
                <a:latin typeface="Arial" panose="020B0604020202020204" pitchFamily="34" charset="0"/>
                <a:ea typeface="微软雅黑" pitchFamily="34" charset="-122"/>
                <a:cs typeface="Arial" panose="020B0604020202020204" pitchFamily="34" charset="0"/>
              </a:rPr>
              <a:t>The sin-and-death problems in a Christian’s life cannot be overcome by the works or efforts of natural man. Instead, such “bad fruit” is eradicated when a person receives the Holy Spirit-revealed Word of God to replace the worldly and carnal thoughts, attitudes, and value systems in the </a:t>
            </a:r>
            <a:r>
              <a:rPr lang="en-US" altLang="zh-TW" sz="2700" b="1" dirty="0" smtClean="0">
                <a:solidFill>
                  <a:srgbClr val="0000FF"/>
                </a:solidFill>
                <a:latin typeface="Arial" panose="020B0604020202020204" pitchFamily="34" charset="0"/>
                <a:ea typeface="微软雅黑" pitchFamily="34" charset="-122"/>
                <a:cs typeface="Arial" panose="020B0604020202020204" pitchFamily="34" charset="0"/>
              </a:rPr>
              <a:t>person’s </a:t>
            </a:r>
            <a:r>
              <a:rPr lang="en-US" altLang="zh-TW" sz="2700" b="1" dirty="0">
                <a:solidFill>
                  <a:srgbClr val="0000FF"/>
                </a:solidFill>
                <a:latin typeface="Arial" panose="020B0604020202020204" pitchFamily="34" charset="0"/>
                <a:ea typeface="微软雅黑" pitchFamily="34" charset="-122"/>
                <a:cs typeface="Arial" panose="020B0604020202020204" pitchFamily="34" charset="0"/>
              </a:rPr>
              <a:t>heart. </a:t>
            </a:r>
            <a:endParaRPr lang="en-US" altLang="zh-CN" sz="2700" b="1" dirty="0">
              <a:solidFill>
                <a:srgbClr val="0000FF"/>
              </a:solidFill>
              <a:latin typeface="Arial" panose="020B0604020202020204" pitchFamily="34" charset="0"/>
              <a:ea typeface="微软雅黑" pitchFamily="34" charset="-122"/>
              <a:cs typeface="Arial" panose="020B0604020202020204" pitchFamily="34" charset="0"/>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5725225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444500" y="1799167"/>
            <a:ext cx="6794500" cy="122078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神做事根据信心</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2779817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1485900"/>
            <a:ext cx="6794500" cy="122078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什么是恩典？</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633348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4000" b="1" dirty="0">
                <a:solidFill>
                  <a:srgbClr val="FF0000"/>
                </a:solidFill>
                <a:latin typeface="微软雅黑" pitchFamily="34" charset="-122"/>
                <a:ea typeface="微软雅黑" pitchFamily="34" charset="-122"/>
              </a:rPr>
              <a:t>太 </a:t>
            </a:r>
            <a:r>
              <a:rPr lang="en-US" altLang="zh-TW" sz="4000" b="1" dirty="0" smtClean="0">
                <a:solidFill>
                  <a:srgbClr val="FF0000"/>
                </a:solidFill>
                <a:latin typeface="微软雅黑" pitchFamily="34" charset="-122"/>
                <a:ea typeface="微软雅黑" pitchFamily="34" charset="-122"/>
              </a:rPr>
              <a:t>8:13 </a:t>
            </a:r>
            <a:r>
              <a:rPr lang="zh-TW" altLang="en-US" sz="4000" b="1" dirty="0" smtClean="0">
                <a:solidFill>
                  <a:srgbClr val="FF0000"/>
                </a:solidFill>
                <a:latin typeface="微软雅黑" pitchFamily="34" charset="-122"/>
                <a:ea typeface="微软雅黑" pitchFamily="34" charset="-122"/>
              </a:rPr>
              <a:t>耶</a:t>
            </a:r>
            <a:r>
              <a:rPr lang="zh-TW" altLang="en-US" sz="4000" b="1" dirty="0">
                <a:solidFill>
                  <a:srgbClr val="FF0000"/>
                </a:solidFill>
                <a:latin typeface="微软雅黑" pitchFamily="34" charset="-122"/>
                <a:ea typeface="微软雅黑" pitchFamily="34" charset="-122"/>
              </a:rPr>
              <a:t>穌對百夫長說：你回去罷！照你的信心，給你成全了。那時，他的僕人就好了</a:t>
            </a:r>
            <a:r>
              <a:rPr lang="zh-TW" altLang="en-US" sz="4000" b="1" dirty="0" smtClean="0">
                <a:solidFill>
                  <a:srgbClr val="FF0000"/>
                </a:solidFill>
                <a:latin typeface="微软雅黑" pitchFamily="34" charset="-122"/>
                <a:ea typeface="微软雅黑" pitchFamily="34" charset="-122"/>
              </a:rPr>
              <a:t>。</a:t>
            </a:r>
            <a:r>
              <a:rPr lang="en-US" sz="4000" b="1" dirty="0">
                <a:solidFill>
                  <a:srgbClr val="0000FF"/>
                </a:solidFill>
              </a:rPr>
              <a:t>Matt 8:13 And Jesus said unto the centurion, Go thy way; and </a:t>
            </a:r>
            <a:r>
              <a:rPr lang="en-US" sz="4000" b="1" u="sng" dirty="0">
                <a:solidFill>
                  <a:srgbClr val="0000FF"/>
                </a:solidFill>
              </a:rPr>
              <a:t>as thou hast believed, </a:t>
            </a:r>
            <a:r>
              <a:rPr lang="en-US" sz="4000" b="1" i="1" u="sng" dirty="0">
                <a:solidFill>
                  <a:srgbClr val="0000FF"/>
                </a:solidFill>
              </a:rPr>
              <a:t>so</a:t>
            </a:r>
            <a:r>
              <a:rPr lang="en-US" sz="4000" b="1" u="sng" dirty="0">
                <a:solidFill>
                  <a:srgbClr val="0000FF"/>
                </a:solidFill>
              </a:rPr>
              <a:t> be it done unto thee</a:t>
            </a:r>
            <a:r>
              <a:rPr lang="en-US" sz="4000" b="1" dirty="0">
                <a:solidFill>
                  <a:srgbClr val="0000FF"/>
                </a:solidFill>
              </a:rPr>
              <a:t>. And his servant was healed in the selfsame hour.</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499134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4000" b="1" dirty="0">
                <a:solidFill>
                  <a:srgbClr val="FF0000"/>
                </a:solidFill>
                <a:latin typeface="微软雅黑" pitchFamily="34" charset="-122"/>
                <a:ea typeface="微软雅黑" pitchFamily="34" charset="-122"/>
              </a:rPr>
              <a:t>来 </a:t>
            </a:r>
            <a:r>
              <a:rPr lang="en-US" altLang="zh-TW" sz="4000" b="1" dirty="0">
                <a:solidFill>
                  <a:srgbClr val="FF0000"/>
                </a:solidFill>
                <a:latin typeface="微软雅黑" pitchFamily="34" charset="-122"/>
                <a:ea typeface="微软雅黑" pitchFamily="34" charset="-122"/>
              </a:rPr>
              <a:t>6:12</a:t>
            </a:r>
            <a:r>
              <a:rPr lang="zh-TW" altLang="en-US" sz="4000" b="1" dirty="0">
                <a:solidFill>
                  <a:srgbClr val="FF0000"/>
                </a:solidFill>
                <a:latin typeface="微软雅黑" pitchFamily="34" charset="-122"/>
                <a:ea typeface="微软雅黑" pitchFamily="34" charset="-122"/>
              </a:rPr>
              <a:t>並且不懈怠，總要效法那些憑信心和忍耐承受應許的人</a:t>
            </a:r>
            <a:r>
              <a:rPr lang="zh-TW" altLang="en-US" sz="4000" b="1" dirty="0" smtClean="0">
                <a:solidFill>
                  <a:srgbClr val="FF0000"/>
                </a:solidFill>
                <a:latin typeface="微软雅黑" pitchFamily="34" charset="-122"/>
                <a:ea typeface="微软雅黑" pitchFamily="34" charset="-122"/>
              </a:rPr>
              <a:t>。</a:t>
            </a:r>
            <a:r>
              <a:rPr lang="en-US" sz="4000" b="1" dirty="0" err="1">
                <a:solidFill>
                  <a:srgbClr val="0000FF"/>
                </a:solidFill>
              </a:rPr>
              <a:t>Heb</a:t>
            </a:r>
            <a:r>
              <a:rPr lang="en-US" sz="4000" b="1" dirty="0">
                <a:solidFill>
                  <a:srgbClr val="0000FF"/>
                </a:solidFill>
              </a:rPr>
              <a:t> 6:12 That ye be not slothful, but followers of them who </a:t>
            </a:r>
            <a:r>
              <a:rPr lang="en-US" sz="4000" b="1" u="sng" dirty="0">
                <a:solidFill>
                  <a:srgbClr val="0000FF"/>
                </a:solidFill>
              </a:rPr>
              <a:t>through faith and patience inherit the promises</a:t>
            </a:r>
            <a:r>
              <a:rPr lang="en-US" sz="4000" b="1" dirty="0">
                <a:solidFill>
                  <a:srgbClr val="0000FF"/>
                </a:solidFill>
              </a:rPr>
              <a:t>.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5056221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来 </a:t>
            </a:r>
            <a:r>
              <a:rPr lang="en-US" altLang="zh-TW" sz="3500" b="1" dirty="0" smtClean="0">
                <a:solidFill>
                  <a:srgbClr val="FF0000"/>
                </a:solidFill>
                <a:latin typeface="微软雅黑" pitchFamily="34" charset="-122"/>
                <a:ea typeface="微软雅黑" pitchFamily="34" charset="-122"/>
              </a:rPr>
              <a:t>4:1-3 </a:t>
            </a:r>
            <a:r>
              <a:rPr lang="zh-TW" altLang="en-US" sz="3500" b="1" dirty="0" smtClean="0">
                <a:solidFill>
                  <a:srgbClr val="FF0000"/>
                </a:solidFill>
                <a:latin typeface="微软雅黑" pitchFamily="34" charset="-122"/>
                <a:ea typeface="微软雅黑" pitchFamily="34" charset="-122"/>
              </a:rPr>
              <a:t>我</a:t>
            </a:r>
            <a:r>
              <a:rPr lang="zh-TW" altLang="en-US" sz="3500" b="1" dirty="0">
                <a:solidFill>
                  <a:srgbClr val="FF0000"/>
                </a:solidFill>
                <a:latin typeface="微软雅黑" pitchFamily="34" charset="-122"/>
                <a:ea typeface="微软雅黑" pitchFamily="34" charset="-122"/>
              </a:rPr>
              <a:t>們既蒙留下，有進入他安息的應許，就當畏懼，免得我們（原文是你們）中間或有人似乎是趕不上了。 </a:t>
            </a:r>
            <a:r>
              <a:rPr lang="en-US" sz="3600" b="1" dirty="0" err="1" smtClean="0">
                <a:solidFill>
                  <a:srgbClr val="0000FF"/>
                </a:solidFill>
              </a:rPr>
              <a:t>Heb</a:t>
            </a:r>
            <a:r>
              <a:rPr lang="en-US" sz="3600" b="1" dirty="0" smtClean="0">
                <a:solidFill>
                  <a:srgbClr val="0000FF"/>
                </a:solidFill>
              </a:rPr>
              <a:t> </a:t>
            </a:r>
            <a:r>
              <a:rPr lang="en-US" sz="3600" b="1" dirty="0">
                <a:solidFill>
                  <a:srgbClr val="0000FF"/>
                </a:solidFill>
              </a:rPr>
              <a:t>4:1-3 Let us therefore fear, lest, a promise being left </a:t>
            </a:r>
            <a:r>
              <a:rPr lang="en-US" sz="3600" b="1" i="1" dirty="0">
                <a:solidFill>
                  <a:srgbClr val="0000FF"/>
                </a:solidFill>
              </a:rPr>
              <a:t>us</a:t>
            </a:r>
            <a:r>
              <a:rPr lang="en-US" sz="3600" b="1" dirty="0">
                <a:solidFill>
                  <a:srgbClr val="0000FF"/>
                </a:solidFill>
              </a:rPr>
              <a:t> of entering into his rest, any of you should seem to come short of it.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814526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因</a:t>
            </a:r>
            <a:r>
              <a:rPr lang="zh-TW" altLang="en-US" sz="3500" b="1" dirty="0">
                <a:solidFill>
                  <a:srgbClr val="FF0000"/>
                </a:solidFill>
                <a:latin typeface="微软雅黑" pitchFamily="34" charset="-122"/>
                <a:ea typeface="微软雅黑" pitchFamily="34" charset="-122"/>
              </a:rPr>
              <a:t>為有福音傳給我們，像傳給他們一樣；只是所聽見的道與他們無益，因為他們沒有信心與所聽見的道調和。 </a:t>
            </a:r>
            <a:r>
              <a:rPr lang="en-US" sz="3600" b="1" dirty="0" smtClean="0">
                <a:solidFill>
                  <a:srgbClr val="0000FF"/>
                </a:solidFill>
              </a:rPr>
              <a:t>For </a:t>
            </a:r>
            <a:r>
              <a:rPr lang="en-US" sz="3600" b="1" dirty="0">
                <a:solidFill>
                  <a:srgbClr val="0000FF"/>
                </a:solidFill>
              </a:rPr>
              <a:t>unto us was the gospel preached, as well as unto them: but the word preached did not profit them, not being mixed with faith in them that heard </a:t>
            </a:r>
            <a:r>
              <a:rPr lang="en-US" sz="3600" b="1" i="1" dirty="0">
                <a:solidFill>
                  <a:srgbClr val="0000FF"/>
                </a:solidFill>
              </a:rPr>
              <a:t>it</a:t>
            </a:r>
            <a:r>
              <a:rPr lang="en-US" sz="3600" b="1" dirty="0">
                <a:solidFill>
                  <a:srgbClr val="0000FF"/>
                </a:solidFill>
              </a:rPr>
              <a:t>.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297807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但</a:t>
            </a:r>
            <a:r>
              <a:rPr lang="zh-TW" altLang="en-US" sz="3500" b="1" dirty="0">
                <a:solidFill>
                  <a:srgbClr val="FF0000"/>
                </a:solidFill>
                <a:latin typeface="微软雅黑" pitchFamily="34" charset="-122"/>
                <a:ea typeface="微软雅黑" pitchFamily="34" charset="-122"/>
              </a:rPr>
              <a:t>我們已經相信的人得以進入那安息，正如神所說：我在怒中起誓說：他們斷不可進入我的安息！其實造物之</a:t>
            </a:r>
            <a:r>
              <a:rPr lang="zh-TW" altLang="en-US" sz="3500" b="1" dirty="0" smtClean="0">
                <a:solidFill>
                  <a:srgbClr val="FF0000"/>
                </a:solidFill>
                <a:latin typeface="微软雅黑" pitchFamily="34" charset="-122"/>
                <a:ea typeface="微软雅黑" pitchFamily="34" charset="-122"/>
              </a:rPr>
              <a:t>工，</a:t>
            </a:r>
            <a:r>
              <a:rPr lang="zh-TW" altLang="en-US" sz="3500" b="1" dirty="0">
                <a:solidFill>
                  <a:srgbClr val="FF0000"/>
                </a:solidFill>
                <a:latin typeface="微软雅黑" pitchFamily="34" charset="-122"/>
                <a:ea typeface="微软雅黑" pitchFamily="34" charset="-122"/>
              </a:rPr>
              <a:t>從創世以來已經成全了</a:t>
            </a:r>
            <a:r>
              <a:rPr lang="zh-TW" altLang="en-US" sz="3500" b="1" dirty="0" smtClean="0">
                <a:solidFill>
                  <a:srgbClr val="FF0000"/>
                </a:solidFill>
                <a:latin typeface="微软雅黑" pitchFamily="34" charset="-122"/>
                <a:ea typeface="微软雅黑" pitchFamily="34" charset="-122"/>
              </a:rPr>
              <a:t>。</a:t>
            </a:r>
            <a:r>
              <a:rPr lang="en-US" sz="3600" b="1" dirty="0" smtClean="0">
                <a:solidFill>
                  <a:srgbClr val="0000FF"/>
                </a:solidFill>
              </a:rPr>
              <a:t>For </a:t>
            </a:r>
            <a:r>
              <a:rPr lang="en-US" sz="3600" b="1" dirty="0">
                <a:solidFill>
                  <a:srgbClr val="0000FF"/>
                </a:solidFill>
              </a:rPr>
              <a:t>we which have believed do enter into rest, as he said, As I have sworn in my wrath, if they shall enter into my rest: although the works were finished from the foundation of the world.</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694244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444500" y="1799167"/>
            <a:ext cx="6794500" cy="122078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基督的信心</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38828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763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来 </a:t>
            </a:r>
            <a:r>
              <a:rPr lang="en-US" altLang="zh-TW" sz="3500" b="1" dirty="0" smtClean="0">
                <a:solidFill>
                  <a:srgbClr val="FF0000"/>
                </a:solidFill>
                <a:latin typeface="微软雅黑" pitchFamily="34" charset="-122"/>
                <a:ea typeface="微软雅黑" pitchFamily="34" charset="-122"/>
              </a:rPr>
              <a:t>12:2 </a:t>
            </a:r>
            <a:r>
              <a:rPr lang="zh-TW" altLang="en-US" sz="3500" b="1" dirty="0" smtClean="0">
                <a:solidFill>
                  <a:srgbClr val="FF0000"/>
                </a:solidFill>
                <a:latin typeface="微软雅黑" pitchFamily="34" charset="-122"/>
                <a:ea typeface="微软雅黑" pitchFamily="34" charset="-122"/>
              </a:rPr>
              <a:t>仰望</a:t>
            </a:r>
            <a:r>
              <a:rPr lang="zh-TW" altLang="en-US" sz="3500" b="1" u="sng" dirty="0" smtClean="0">
                <a:solidFill>
                  <a:srgbClr val="FF0000"/>
                </a:solidFill>
                <a:latin typeface="微软雅黑" pitchFamily="34" charset="-122"/>
                <a:ea typeface="微软雅黑" pitchFamily="34" charset="-122"/>
              </a:rPr>
              <a:t>為我們信心創始成終的耶穌</a:t>
            </a:r>
            <a:r>
              <a:rPr lang="zh-TW" altLang="en-US" sz="3500" b="1" dirty="0" smtClean="0">
                <a:solidFill>
                  <a:srgbClr val="FF0000"/>
                </a:solidFill>
                <a:latin typeface="微软雅黑" pitchFamily="34" charset="-122"/>
                <a:ea typeface="微软雅黑" pitchFamily="34" charset="-122"/>
              </a:rPr>
              <a:t>。他因那擺在前面的喜樂，就輕看羞辱，忍受了十字架的苦難，便坐在神寶座的右邊。</a:t>
            </a:r>
            <a:r>
              <a:rPr lang="en-US" sz="3500" b="1" dirty="0" err="1" smtClean="0">
                <a:solidFill>
                  <a:srgbClr val="0000FF"/>
                </a:solidFill>
              </a:rPr>
              <a:t>Heb</a:t>
            </a:r>
            <a:r>
              <a:rPr lang="en-US" sz="3500" b="1" dirty="0" smtClean="0">
                <a:solidFill>
                  <a:srgbClr val="0000FF"/>
                </a:solidFill>
              </a:rPr>
              <a:t> 12:2 Looking unto Jesus the </a:t>
            </a:r>
            <a:r>
              <a:rPr lang="en-US" sz="3500" b="1" u="sng" dirty="0" smtClean="0">
                <a:solidFill>
                  <a:srgbClr val="0000FF"/>
                </a:solidFill>
              </a:rPr>
              <a:t>author and finisher</a:t>
            </a:r>
            <a:r>
              <a:rPr lang="en-US" sz="3500" b="1" dirty="0" smtClean="0">
                <a:solidFill>
                  <a:srgbClr val="0000FF"/>
                </a:solidFill>
              </a:rPr>
              <a:t> of </a:t>
            </a:r>
            <a:r>
              <a:rPr lang="en-US" sz="3500" b="1" i="1" dirty="0" smtClean="0">
                <a:solidFill>
                  <a:srgbClr val="0000FF"/>
                </a:solidFill>
              </a:rPr>
              <a:t>our</a:t>
            </a:r>
            <a:r>
              <a:rPr lang="en-US" sz="3500" b="1" dirty="0" smtClean="0">
                <a:solidFill>
                  <a:srgbClr val="0000FF"/>
                </a:solidFill>
              </a:rPr>
              <a:t> faith; who for the joy that was set before him endured the cross, despising the shame, and is set down at the right hand of the throne of God.</a:t>
            </a:r>
            <a:endParaRPr lang="en-US" sz="35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9859370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76300"/>
            <a:ext cx="7556500" cy="3143030"/>
          </a:xfrm>
          <a:prstGeom prst="rect">
            <a:avLst/>
          </a:prstGeom>
        </p:spPr>
        <p:txBody>
          <a:bodyPr vert="horz" lIns="76200" tIns="38100" rIns="76200" bIns="38100" rtlCol="0">
            <a:noAutofit/>
          </a:bodyPr>
          <a:lstStyle/>
          <a:p>
            <a:r>
              <a:rPr lang="zh-TW" altLang="en-US" sz="4000" b="1" dirty="0" smtClean="0">
                <a:solidFill>
                  <a:srgbClr val="FF0000"/>
                </a:solidFill>
                <a:latin typeface="微软雅黑" pitchFamily="34" charset="-122"/>
                <a:ea typeface="微软雅黑" pitchFamily="34" charset="-122"/>
              </a:rPr>
              <a:t>弗 </a:t>
            </a:r>
            <a:r>
              <a:rPr lang="en-US" altLang="zh-TW" sz="4000" b="1" dirty="0" smtClean="0">
                <a:solidFill>
                  <a:srgbClr val="FF0000"/>
                </a:solidFill>
                <a:latin typeface="微软雅黑" pitchFamily="34" charset="-122"/>
                <a:ea typeface="微软雅黑" pitchFamily="34" charset="-122"/>
              </a:rPr>
              <a:t>6:23 </a:t>
            </a:r>
            <a:r>
              <a:rPr lang="zh-TW" altLang="en-US" sz="4000" b="1" dirty="0" smtClean="0">
                <a:solidFill>
                  <a:srgbClr val="FF0000"/>
                </a:solidFill>
                <a:latin typeface="微软雅黑" pitchFamily="34" charset="-122"/>
                <a:ea typeface="微软雅黑" pitchFamily="34" charset="-122"/>
              </a:rPr>
              <a:t>願</a:t>
            </a:r>
            <a:r>
              <a:rPr lang="zh-TW" altLang="en-US" sz="4000" b="1" dirty="0">
                <a:solidFill>
                  <a:srgbClr val="FF0000"/>
                </a:solidFill>
                <a:latin typeface="微软雅黑" pitchFamily="34" charset="-122"/>
                <a:ea typeface="微软雅黑" pitchFamily="34" charset="-122"/>
              </a:rPr>
              <a:t>平安、仁愛、</a:t>
            </a:r>
            <a:r>
              <a:rPr lang="zh-TW" altLang="en-US" sz="4000" b="1" u="sng" dirty="0">
                <a:solidFill>
                  <a:srgbClr val="FF0000"/>
                </a:solidFill>
                <a:latin typeface="微软雅黑" pitchFamily="34" charset="-122"/>
                <a:ea typeface="微软雅黑" pitchFamily="34" charset="-122"/>
              </a:rPr>
              <a:t>信心、從父神和主耶穌基督歸與弟兄們</a:t>
            </a:r>
            <a:r>
              <a:rPr lang="zh-TW" altLang="en-US" sz="4000" b="1" dirty="0">
                <a:solidFill>
                  <a:srgbClr val="FF0000"/>
                </a:solidFill>
                <a:latin typeface="微软雅黑" pitchFamily="34" charset="-122"/>
                <a:ea typeface="微软雅黑" pitchFamily="34" charset="-122"/>
              </a:rPr>
              <a:t>！</a:t>
            </a:r>
          </a:p>
          <a:p>
            <a:r>
              <a:rPr lang="en-US" sz="4000" b="1" dirty="0" err="1">
                <a:solidFill>
                  <a:srgbClr val="0000FF"/>
                </a:solidFill>
              </a:rPr>
              <a:t>Eph</a:t>
            </a:r>
            <a:r>
              <a:rPr lang="en-US" sz="4000" b="1" dirty="0">
                <a:solidFill>
                  <a:srgbClr val="0000FF"/>
                </a:solidFill>
              </a:rPr>
              <a:t> 6:23 Peace </a:t>
            </a:r>
            <a:r>
              <a:rPr lang="en-US" sz="4000" b="1" i="1" dirty="0">
                <a:solidFill>
                  <a:srgbClr val="0000FF"/>
                </a:solidFill>
              </a:rPr>
              <a:t>be</a:t>
            </a:r>
            <a:r>
              <a:rPr lang="en-US" sz="4000" b="1" dirty="0">
                <a:solidFill>
                  <a:srgbClr val="0000FF"/>
                </a:solidFill>
              </a:rPr>
              <a:t> to the brethren, and </a:t>
            </a:r>
            <a:r>
              <a:rPr lang="en-US" sz="4000" b="1" u="sng" dirty="0">
                <a:solidFill>
                  <a:srgbClr val="0000FF"/>
                </a:solidFill>
              </a:rPr>
              <a:t>love with faith, from God the Father and the Lord Jesus Christ</a:t>
            </a:r>
            <a:r>
              <a:rPr lang="en-US" sz="4000" b="1" dirty="0">
                <a:solidFill>
                  <a:srgbClr val="0000FF"/>
                </a:solidFill>
              </a:rPr>
              <a:t>.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923068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彼后 </a:t>
            </a:r>
            <a:r>
              <a:rPr lang="en-US" altLang="zh-TW" sz="3500" b="1" dirty="0" smtClean="0">
                <a:solidFill>
                  <a:srgbClr val="FF0000"/>
                </a:solidFill>
                <a:latin typeface="微软雅黑" pitchFamily="34" charset="-122"/>
                <a:ea typeface="微软雅黑" pitchFamily="34" charset="-122"/>
              </a:rPr>
              <a:t>1:1 </a:t>
            </a:r>
            <a:r>
              <a:rPr lang="zh-TW" altLang="en-US" sz="3500" b="1" dirty="0" smtClean="0">
                <a:solidFill>
                  <a:srgbClr val="FF0000"/>
                </a:solidFill>
                <a:latin typeface="微软雅黑" pitchFamily="34" charset="-122"/>
                <a:ea typeface="微软雅黑" pitchFamily="34" charset="-122"/>
              </a:rPr>
              <a:t>作</a:t>
            </a:r>
            <a:r>
              <a:rPr lang="zh-TW" altLang="en-US" sz="3500" b="1" dirty="0">
                <a:solidFill>
                  <a:srgbClr val="FF0000"/>
                </a:solidFill>
                <a:latin typeface="微软雅黑" pitchFamily="34" charset="-122"/>
                <a:ea typeface="微软雅黑" pitchFamily="34" charset="-122"/>
              </a:rPr>
              <a:t>耶穌基督僕人和使徒的西門。彼得寫信給那因我們的神和（有古卷沒有和字）救主耶穌基督之義，與我們</a:t>
            </a:r>
            <a:r>
              <a:rPr lang="zh-TW" altLang="en-US" sz="3500" b="1" u="sng" dirty="0">
                <a:solidFill>
                  <a:srgbClr val="FF0000"/>
                </a:solidFill>
                <a:latin typeface="微软雅黑" pitchFamily="34" charset="-122"/>
                <a:ea typeface="微软雅黑" pitchFamily="34" charset="-122"/>
              </a:rPr>
              <a:t>同得一樣寶貴信心的</a:t>
            </a:r>
            <a:r>
              <a:rPr lang="zh-TW" altLang="en-US" sz="3500" b="1" u="sng" dirty="0" smtClean="0">
                <a:solidFill>
                  <a:srgbClr val="FF0000"/>
                </a:solidFill>
                <a:latin typeface="微软雅黑" pitchFamily="34" charset="-122"/>
                <a:ea typeface="微软雅黑" pitchFamily="34" charset="-122"/>
              </a:rPr>
              <a:t>人</a:t>
            </a:r>
            <a:r>
              <a:rPr lang="zh-TW" altLang="en-US" sz="3500" b="1" dirty="0" smtClean="0">
                <a:solidFill>
                  <a:srgbClr val="FF0000"/>
                </a:solidFill>
                <a:latin typeface="微软雅黑" pitchFamily="34" charset="-122"/>
                <a:ea typeface="微软雅黑" pitchFamily="34" charset="-122"/>
              </a:rPr>
              <a:t>。</a:t>
            </a:r>
            <a:r>
              <a:rPr lang="en-US" sz="3600" b="1" dirty="0">
                <a:solidFill>
                  <a:srgbClr val="0000FF"/>
                </a:solidFill>
              </a:rPr>
              <a:t>2Pet 1:1 Simon Peter, a servant and an apostle of Jesus Christ, to them that have </a:t>
            </a:r>
            <a:r>
              <a:rPr lang="en-US" sz="3600" b="1" u="sng" dirty="0">
                <a:solidFill>
                  <a:srgbClr val="0000FF"/>
                </a:solidFill>
              </a:rPr>
              <a:t>obtained like precious faith with us</a:t>
            </a:r>
            <a:r>
              <a:rPr lang="en-US" sz="3600" b="1" dirty="0">
                <a:solidFill>
                  <a:srgbClr val="0000FF"/>
                </a:solidFill>
              </a:rPr>
              <a:t> through the righteousness of God and our </a:t>
            </a:r>
            <a:r>
              <a:rPr lang="en-US" sz="3600" b="1" dirty="0" err="1">
                <a:solidFill>
                  <a:srgbClr val="0000FF"/>
                </a:solidFill>
              </a:rPr>
              <a:t>Saviour</a:t>
            </a:r>
            <a:r>
              <a:rPr lang="en-US" sz="3600" b="1" dirty="0">
                <a:solidFill>
                  <a:srgbClr val="0000FF"/>
                </a:solidFill>
              </a:rPr>
              <a:t> Jesus Christ.</a:t>
            </a:r>
            <a:endParaRPr lang="en-US" sz="35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368925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685800" y="876300"/>
            <a:ext cx="6794500" cy="234923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如何获得</a:t>
            </a:r>
            <a:endParaRPr lang="en-US" altLang="zh-CN" sz="7333" b="1" dirty="0" smtClean="0">
              <a:solidFill>
                <a:srgbClr val="FF0000"/>
              </a:solidFill>
              <a:latin typeface="黑体" pitchFamily="49" charset="-122"/>
              <a:ea typeface="黑体" pitchFamily="49" charset="-122"/>
            </a:endParaRPr>
          </a:p>
          <a:p>
            <a:pPr algn="ctr"/>
            <a:r>
              <a:rPr lang="zh-CN" altLang="en-US" sz="7333" b="1" dirty="0" smtClean="0">
                <a:solidFill>
                  <a:srgbClr val="FF0000"/>
                </a:solidFill>
                <a:latin typeface="黑体" pitchFamily="49" charset="-122"/>
                <a:ea typeface="黑体" pitchFamily="49" charset="-122"/>
              </a:rPr>
              <a:t>基督的超然信心？</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745733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889000" y="1587500"/>
            <a:ext cx="4889500" cy="3651250"/>
          </a:xfrm>
          <a:prstGeom prst="rect">
            <a:avLst/>
          </a:prstGeom>
        </p:spPr>
        <p:txBody>
          <a:bodyPr vert="horz" lIns="76200" tIns="38100" rIns="76200" bIns="38100" rtlCol="0">
            <a:noAutofit/>
          </a:bodyPr>
          <a:lstStyle/>
          <a:p>
            <a:pPr>
              <a:spcAft>
                <a:spcPts val="1500"/>
              </a:spcAft>
            </a:pPr>
            <a:endParaRPr lang="en-US" sz="2000" b="1" dirty="0">
              <a:solidFill>
                <a:srgbClr val="3333FF"/>
              </a:solidFill>
              <a:latin typeface="Arial" pitchFamily="34" charset="0"/>
              <a:cs typeface="Arial" pitchFamily="34" charset="0"/>
            </a:endParaRPr>
          </a:p>
        </p:txBody>
      </p:sp>
      <p:sp>
        <p:nvSpPr>
          <p:cNvPr id="14" name="Rectangle 13"/>
          <p:cNvSpPr/>
          <p:nvPr/>
        </p:nvSpPr>
        <p:spPr>
          <a:xfrm>
            <a:off x="0" y="27083"/>
            <a:ext cx="7620000" cy="1508105"/>
          </a:xfrm>
          <a:prstGeom prst="rect">
            <a:avLst/>
          </a:prstGeom>
        </p:spPr>
        <p:txBody>
          <a:bodyPr wrap="square">
            <a:spAutoFit/>
          </a:bodyPr>
          <a:lstStyle/>
          <a:p>
            <a:pPr algn="ctr"/>
            <a:r>
              <a:rPr lang="en-US" altLang="zh-TW" sz="4600" b="1" dirty="0">
                <a:ln w="17780" cmpd="sng">
                  <a:solidFill>
                    <a:prstClr val="black"/>
                  </a:solidFill>
                  <a:prstDash val="solid"/>
                  <a:miter lim="800000"/>
                </a:ln>
                <a:solidFill>
                  <a:srgbClr val="00FFFF"/>
                </a:solidFill>
                <a:latin typeface="微软雅黑" pitchFamily="34" charset="-122"/>
                <a:ea typeface="微软雅黑" pitchFamily="34" charset="-122"/>
              </a:rPr>
              <a:t>The Greatest Exchange</a:t>
            </a:r>
          </a:p>
          <a:p>
            <a:pPr algn="ctr"/>
            <a:r>
              <a:rPr lang="zh-CN" altLang="en-US" sz="4600" b="1" dirty="0">
                <a:ln w="17780" cmpd="sng">
                  <a:solidFill>
                    <a:prstClr val="black"/>
                  </a:solidFill>
                  <a:prstDash val="solid"/>
                  <a:miter lim="800000"/>
                </a:ln>
                <a:solidFill>
                  <a:srgbClr val="FFFF00"/>
                </a:solidFill>
                <a:latin typeface="微软雅黑" pitchFamily="34" charset="-122"/>
                <a:ea typeface="微软雅黑" pitchFamily="34" charset="-122"/>
              </a:rPr>
              <a:t>最伟大的交换</a:t>
            </a:r>
            <a:endParaRPr lang="en-US" sz="4600" b="1" dirty="0">
              <a:ln w="17780" cmpd="sng">
                <a:solidFill>
                  <a:prstClr val="black"/>
                </a:solidFill>
                <a:prstDash val="solid"/>
                <a:miter lim="800000"/>
              </a:ln>
              <a:solidFill>
                <a:srgbClr val="FFFF00"/>
              </a:solidFill>
              <a:latin typeface="微软雅黑" pitchFamily="34" charset="-122"/>
              <a:ea typeface="微软雅黑" pitchFamily="34" charset="-122"/>
            </a:endParaRPr>
          </a:p>
        </p:txBody>
      </p:sp>
      <p:sp>
        <p:nvSpPr>
          <p:cNvPr id="2" name="Rectangle 1"/>
          <p:cNvSpPr/>
          <p:nvPr/>
        </p:nvSpPr>
        <p:spPr>
          <a:xfrm>
            <a:off x="14688" y="1525242"/>
            <a:ext cx="7605312" cy="4278094"/>
          </a:xfrm>
          <a:prstGeom prst="rect">
            <a:avLst/>
          </a:prstGeom>
        </p:spPr>
        <p:txBody>
          <a:bodyPr wrap="square">
            <a:spAutoFit/>
          </a:bodyPr>
          <a:lstStyle/>
          <a:p>
            <a:r>
              <a:rPr lang="zh-TW" altLang="en-US" sz="3400" b="1" dirty="0">
                <a:solidFill>
                  <a:srgbClr val="FF0000"/>
                </a:solidFill>
                <a:latin typeface="微软雅黑" pitchFamily="34" charset="-122"/>
                <a:ea typeface="微软雅黑" pitchFamily="34" charset="-122"/>
              </a:rPr>
              <a:t>林后 </a:t>
            </a:r>
            <a:r>
              <a:rPr lang="en-US" altLang="zh-TW" sz="3400" b="1" dirty="0" smtClean="0">
                <a:solidFill>
                  <a:srgbClr val="FF0000"/>
                </a:solidFill>
                <a:latin typeface="微软雅黑" pitchFamily="34" charset="-122"/>
                <a:ea typeface="微软雅黑" pitchFamily="34" charset="-122"/>
              </a:rPr>
              <a:t>8:9 </a:t>
            </a:r>
            <a:r>
              <a:rPr lang="zh-TW" altLang="en-US" sz="3400" b="1" dirty="0" smtClean="0">
                <a:solidFill>
                  <a:srgbClr val="FF0000"/>
                </a:solidFill>
                <a:latin typeface="微软雅黑" pitchFamily="34" charset="-122"/>
                <a:ea typeface="微软雅黑" pitchFamily="34" charset="-122"/>
              </a:rPr>
              <a:t>你</a:t>
            </a:r>
            <a:r>
              <a:rPr lang="zh-TW" altLang="en-US" sz="3400" b="1" dirty="0">
                <a:solidFill>
                  <a:srgbClr val="FF0000"/>
                </a:solidFill>
                <a:latin typeface="微软雅黑" pitchFamily="34" charset="-122"/>
                <a:ea typeface="微软雅黑" pitchFamily="34" charset="-122"/>
              </a:rPr>
              <a:t>們知道我們主耶穌基督的恩典：他本來富足，卻為你們成了貧窮，叫你們因他的貧窮，可以成為富足。</a:t>
            </a:r>
            <a:r>
              <a:rPr lang="en-US" sz="3400" b="1" dirty="0">
                <a:solidFill>
                  <a:srgbClr val="FFFF00"/>
                </a:solidFill>
              </a:rPr>
              <a:t>2Cor 8:9 For ye know the grace of our Lord Jesus Christ, that, though he was rich, yet for your sakes he became poor, that ye through his poverty might be rich.</a:t>
            </a:r>
            <a:endParaRPr lang="en-US" altLang="zh-CN" sz="3400" b="1" dirty="0">
              <a:solidFill>
                <a:srgbClr val="FFFF00"/>
              </a:solidFill>
              <a:latin typeface="微软雅黑" pitchFamily="34" charset="-122"/>
              <a:ea typeface="微软雅黑" pitchFamily="34" charset="-122"/>
            </a:endParaRPr>
          </a:p>
        </p:txBody>
      </p:sp>
    </p:spTree>
    <p:extLst>
      <p:ext uri="{BB962C8B-B14F-4D97-AF65-F5344CB8AC3E}">
        <p14:creationId xmlns:p14="http://schemas.microsoft.com/office/powerpoint/2010/main" val="896655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76300"/>
            <a:ext cx="7556500" cy="3143030"/>
          </a:xfrm>
          <a:prstGeom prst="rect">
            <a:avLst/>
          </a:prstGeom>
        </p:spPr>
        <p:txBody>
          <a:bodyPr vert="horz" lIns="76200" tIns="38100" rIns="76200" bIns="38100" rtlCol="0">
            <a:noAutofit/>
          </a:bodyPr>
          <a:lstStyle/>
          <a:p>
            <a:r>
              <a:rPr lang="zh-TW" altLang="en-US" sz="4000" b="1" dirty="0">
                <a:solidFill>
                  <a:srgbClr val="FF0000"/>
                </a:solidFill>
                <a:latin typeface="微软雅黑" pitchFamily="34" charset="-122"/>
                <a:ea typeface="微软雅黑" pitchFamily="34" charset="-122"/>
              </a:rPr>
              <a:t>羅</a:t>
            </a:r>
            <a:r>
              <a:rPr lang="en-US" altLang="zh-TW" sz="4000" b="1" dirty="0">
                <a:solidFill>
                  <a:srgbClr val="FF0000"/>
                </a:solidFill>
                <a:latin typeface="微软雅黑" pitchFamily="34" charset="-122"/>
                <a:ea typeface="微软雅黑" pitchFamily="34" charset="-122"/>
              </a:rPr>
              <a:t>10:17 </a:t>
            </a:r>
            <a:r>
              <a:rPr lang="zh-TW" altLang="en-US" sz="4000" b="1" dirty="0" smtClean="0">
                <a:solidFill>
                  <a:srgbClr val="FF0000"/>
                </a:solidFill>
                <a:latin typeface="微软雅黑" pitchFamily="34" charset="-122"/>
                <a:ea typeface="微软雅黑" pitchFamily="34" charset="-122"/>
              </a:rPr>
              <a:t>可</a:t>
            </a:r>
            <a:r>
              <a:rPr lang="zh-TW" altLang="en-US" sz="4000" b="1" dirty="0">
                <a:solidFill>
                  <a:srgbClr val="FF0000"/>
                </a:solidFill>
                <a:latin typeface="微软雅黑" pitchFamily="34" charset="-122"/>
                <a:ea typeface="微软雅黑" pitchFamily="34" charset="-122"/>
              </a:rPr>
              <a:t>見信道是從聽道來的，聽道是從基督的話來的</a:t>
            </a:r>
            <a:r>
              <a:rPr lang="zh-TW" altLang="en-US" sz="4000" b="1" dirty="0" smtClean="0">
                <a:solidFill>
                  <a:srgbClr val="FF0000"/>
                </a:solidFill>
                <a:latin typeface="微软雅黑" pitchFamily="34" charset="-122"/>
                <a:ea typeface="微软雅黑" pitchFamily="34" charset="-122"/>
              </a:rPr>
              <a:t>。</a:t>
            </a:r>
            <a:r>
              <a:rPr lang="en-US" sz="4000" b="1" dirty="0">
                <a:solidFill>
                  <a:srgbClr val="0000FF"/>
                </a:solidFill>
              </a:rPr>
              <a:t>Rom 10:17 So then </a:t>
            </a:r>
            <a:r>
              <a:rPr lang="en-US" sz="4000" b="1" u="sng" dirty="0">
                <a:solidFill>
                  <a:srgbClr val="0000FF"/>
                </a:solidFill>
              </a:rPr>
              <a:t>faith</a:t>
            </a:r>
            <a:r>
              <a:rPr lang="en-US" sz="4000" b="1" dirty="0">
                <a:solidFill>
                  <a:srgbClr val="0000FF"/>
                </a:solidFill>
              </a:rPr>
              <a:t> cometh by hearing, and hearing by the word of God.</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7127718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763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羅</a:t>
            </a:r>
            <a:r>
              <a:rPr lang="en-US" altLang="zh-TW" sz="3500" b="1" dirty="0">
                <a:solidFill>
                  <a:srgbClr val="FF0000"/>
                </a:solidFill>
                <a:latin typeface="微软雅黑" pitchFamily="34" charset="-122"/>
                <a:ea typeface="微软雅黑" pitchFamily="34" charset="-122"/>
              </a:rPr>
              <a:t>10:8 </a:t>
            </a:r>
            <a:r>
              <a:rPr lang="zh-TW" altLang="en-US" sz="3500" b="1" dirty="0" smtClean="0">
                <a:solidFill>
                  <a:srgbClr val="FF0000"/>
                </a:solidFill>
                <a:latin typeface="微软雅黑" pitchFamily="34" charset="-122"/>
                <a:ea typeface="微软雅黑" pitchFamily="34" charset="-122"/>
              </a:rPr>
              <a:t>他</a:t>
            </a:r>
            <a:r>
              <a:rPr lang="zh-TW" altLang="en-US" sz="3500" b="1" dirty="0">
                <a:solidFill>
                  <a:srgbClr val="FF0000"/>
                </a:solidFill>
                <a:latin typeface="微软雅黑" pitchFamily="34" charset="-122"/>
                <a:ea typeface="微软雅黑" pitchFamily="34" charset="-122"/>
              </a:rPr>
              <a:t>到底怎麼說呢？他說：這道離你不遠，正在你口裡，在你心裡。就是我們所傳信主的道</a:t>
            </a:r>
            <a:r>
              <a:rPr lang="zh-TW" altLang="en-US" sz="3500" b="1" dirty="0" smtClean="0">
                <a:solidFill>
                  <a:srgbClr val="FF0000"/>
                </a:solidFill>
                <a:latin typeface="微软雅黑" pitchFamily="34" charset="-122"/>
                <a:ea typeface="微软雅黑" pitchFamily="34" charset="-122"/>
              </a:rPr>
              <a:t>。</a:t>
            </a:r>
            <a:r>
              <a:rPr lang="en-US" sz="3600" b="1" dirty="0">
                <a:solidFill>
                  <a:srgbClr val="0000FF"/>
                </a:solidFill>
              </a:rPr>
              <a:t>Rom 10:8</a:t>
            </a:r>
            <a:r>
              <a:rPr lang="x-none" sz="3600" b="1" dirty="0">
                <a:solidFill>
                  <a:srgbClr val="0000FF"/>
                </a:solidFill>
              </a:rPr>
              <a:t> But what saith it? The word is nigh thee, </a:t>
            </a:r>
            <a:r>
              <a:rPr lang="x-none" sz="3600" b="1" i="1" dirty="0">
                <a:solidFill>
                  <a:srgbClr val="0000FF"/>
                </a:solidFill>
              </a:rPr>
              <a:t>even</a:t>
            </a:r>
            <a:r>
              <a:rPr lang="x-none" sz="3600" b="1" dirty="0">
                <a:solidFill>
                  <a:srgbClr val="0000FF"/>
                </a:solidFill>
              </a:rPr>
              <a:t> in thy mouth, and in thy heart: that is, </a:t>
            </a:r>
            <a:r>
              <a:rPr lang="x-none" sz="3600" b="1" u="sng" dirty="0">
                <a:solidFill>
                  <a:srgbClr val="0000FF"/>
                </a:solidFill>
              </a:rPr>
              <a:t>the word of faith, which we preach</a:t>
            </a:r>
            <a:r>
              <a:rPr lang="en-US" sz="3600" b="1" dirty="0">
                <a:solidFill>
                  <a:srgbClr val="0000FF"/>
                </a:solidFill>
              </a:rPr>
              <a:t>.</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0862317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76300"/>
            <a:ext cx="7556500" cy="3143030"/>
          </a:xfrm>
          <a:prstGeom prst="rect">
            <a:avLst/>
          </a:prstGeom>
        </p:spPr>
        <p:txBody>
          <a:bodyPr vert="horz" lIns="76200" tIns="38100" rIns="76200" bIns="38100" rtlCol="0">
            <a:noAutofit/>
          </a:bodyPr>
          <a:lstStyle/>
          <a:p>
            <a:r>
              <a:rPr lang="zh-TW" altLang="en-US" sz="4000" b="1" dirty="0">
                <a:solidFill>
                  <a:srgbClr val="FF0000"/>
                </a:solidFill>
                <a:latin typeface="微软雅黑" pitchFamily="34" charset="-122"/>
                <a:ea typeface="微软雅黑" pitchFamily="34" charset="-122"/>
              </a:rPr>
              <a:t>羅</a:t>
            </a:r>
            <a:r>
              <a:rPr lang="en-US" altLang="zh-TW" sz="4000" b="1" dirty="0" smtClean="0">
                <a:solidFill>
                  <a:srgbClr val="FF0000"/>
                </a:solidFill>
                <a:latin typeface="微软雅黑" pitchFamily="34" charset="-122"/>
                <a:ea typeface="微软雅黑" pitchFamily="34" charset="-122"/>
              </a:rPr>
              <a:t>10:10 </a:t>
            </a:r>
            <a:r>
              <a:rPr lang="zh-TW" altLang="en-US" sz="4000" b="1" dirty="0" smtClean="0">
                <a:solidFill>
                  <a:srgbClr val="FF0000"/>
                </a:solidFill>
                <a:latin typeface="微软雅黑" pitchFamily="34" charset="-122"/>
                <a:ea typeface="微软雅黑" pitchFamily="34" charset="-122"/>
              </a:rPr>
              <a:t>因</a:t>
            </a:r>
            <a:r>
              <a:rPr lang="zh-TW" altLang="en-US" sz="4000" b="1" dirty="0">
                <a:solidFill>
                  <a:srgbClr val="FF0000"/>
                </a:solidFill>
                <a:latin typeface="微软雅黑" pitchFamily="34" charset="-122"/>
                <a:ea typeface="微软雅黑" pitchFamily="34" charset="-122"/>
              </a:rPr>
              <a:t>為人心裡相信，就可以稱義；口裡承認，就可以得救</a:t>
            </a:r>
            <a:r>
              <a:rPr lang="zh-TW" altLang="en-US" sz="4000" b="1" dirty="0" smtClean="0">
                <a:solidFill>
                  <a:srgbClr val="FF0000"/>
                </a:solidFill>
                <a:latin typeface="微软雅黑" pitchFamily="34" charset="-122"/>
                <a:ea typeface="微软雅黑" pitchFamily="34" charset="-122"/>
              </a:rPr>
              <a:t>。</a:t>
            </a:r>
            <a:r>
              <a:rPr lang="en-US" sz="4000" b="1" dirty="0">
                <a:solidFill>
                  <a:srgbClr val="0000FF"/>
                </a:solidFill>
              </a:rPr>
              <a:t>Rom 10:10 For </a:t>
            </a:r>
            <a:r>
              <a:rPr lang="en-US" sz="4000" b="1" u="sng" dirty="0">
                <a:solidFill>
                  <a:srgbClr val="0000FF"/>
                </a:solidFill>
              </a:rPr>
              <a:t>with the heart man believeth</a:t>
            </a:r>
            <a:r>
              <a:rPr lang="en-US" sz="4000" b="1" dirty="0">
                <a:solidFill>
                  <a:srgbClr val="0000FF"/>
                </a:solidFill>
              </a:rPr>
              <a:t> unto righteousness; and with the mouth confession is made unto salvation.</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1153743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弗 </a:t>
            </a:r>
            <a:r>
              <a:rPr lang="en-US" altLang="zh-TW" sz="3500" b="1" dirty="0" smtClean="0">
                <a:solidFill>
                  <a:srgbClr val="FF0000"/>
                </a:solidFill>
                <a:latin typeface="微软雅黑" pitchFamily="34" charset="-122"/>
                <a:ea typeface="微软雅黑" pitchFamily="34" charset="-122"/>
              </a:rPr>
              <a:t>1:17-19 </a:t>
            </a:r>
            <a:r>
              <a:rPr lang="zh-TW" altLang="en-US" sz="3500" b="1" dirty="0" smtClean="0">
                <a:solidFill>
                  <a:srgbClr val="FF0000"/>
                </a:solidFill>
                <a:latin typeface="微软雅黑" pitchFamily="34" charset="-122"/>
                <a:ea typeface="微软雅黑" pitchFamily="34" charset="-122"/>
              </a:rPr>
              <a:t>求</a:t>
            </a:r>
            <a:r>
              <a:rPr lang="zh-TW" altLang="en-US" sz="3500" b="1" dirty="0">
                <a:solidFill>
                  <a:srgbClr val="FF0000"/>
                </a:solidFill>
                <a:latin typeface="微软雅黑" pitchFamily="34" charset="-122"/>
                <a:ea typeface="微软雅黑" pitchFamily="34" charset="-122"/>
              </a:rPr>
              <a:t>我們主耶穌基督的神，榮耀的父，將那賜人智慧和啟示的靈賞給你們，使你們真知道他， 並且照明你們心中的眼睛</a:t>
            </a:r>
            <a:r>
              <a:rPr lang="zh-TW" altLang="en-US" sz="3500" b="1" dirty="0" smtClean="0">
                <a:solidFill>
                  <a:srgbClr val="FF0000"/>
                </a:solidFill>
                <a:latin typeface="微软雅黑" pitchFamily="34" charset="-122"/>
                <a:ea typeface="微软雅黑" pitchFamily="34" charset="-122"/>
              </a:rPr>
              <a:t>，</a:t>
            </a:r>
            <a:r>
              <a:rPr lang="en-US" sz="3600" b="1" dirty="0" err="1" smtClean="0">
                <a:solidFill>
                  <a:srgbClr val="0000FF"/>
                </a:solidFill>
              </a:rPr>
              <a:t>Eph</a:t>
            </a:r>
            <a:r>
              <a:rPr lang="en-US" sz="3600" b="1" dirty="0" smtClean="0">
                <a:solidFill>
                  <a:srgbClr val="0000FF"/>
                </a:solidFill>
              </a:rPr>
              <a:t> </a:t>
            </a:r>
            <a:r>
              <a:rPr lang="en-US" sz="3600" b="1" dirty="0">
                <a:solidFill>
                  <a:srgbClr val="0000FF"/>
                </a:solidFill>
              </a:rPr>
              <a:t>1:17-19 That the God of our Lord Jesus Christ, the Father of glory, may give unto you the spirit of wisdom and revelation in the knowledge of him: The eyes of your understanding being enlightened;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1302468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300" b="1" dirty="0" smtClean="0">
                <a:solidFill>
                  <a:srgbClr val="FF0000"/>
                </a:solidFill>
                <a:latin typeface="微软雅黑" pitchFamily="34" charset="-122"/>
                <a:ea typeface="微软雅黑" pitchFamily="34" charset="-122"/>
              </a:rPr>
              <a:t>使</a:t>
            </a:r>
            <a:r>
              <a:rPr lang="zh-TW" altLang="en-US" sz="3300" b="1" dirty="0">
                <a:solidFill>
                  <a:srgbClr val="FF0000"/>
                </a:solidFill>
                <a:latin typeface="微软雅黑" pitchFamily="34" charset="-122"/>
                <a:ea typeface="微软雅黑" pitchFamily="34" charset="-122"/>
              </a:rPr>
              <a:t>你們知道他的恩召有何等指望，他在聖徒中得的基業有何等豐盛的榮耀； 並知道他向我們這信的人所顯的能力是何等浩大</a:t>
            </a:r>
            <a:r>
              <a:rPr lang="zh-TW" altLang="en-US" sz="3300" b="1" dirty="0" smtClean="0">
                <a:solidFill>
                  <a:srgbClr val="FF0000"/>
                </a:solidFill>
                <a:latin typeface="微软雅黑" pitchFamily="34" charset="-122"/>
                <a:ea typeface="微软雅黑" pitchFamily="34" charset="-122"/>
              </a:rPr>
              <a:t>。</a:t>
            </a:r>
            <a:r>
              <a:rPr lang="en-US" sz="3300" b="1" dirty="0" smtClean="0">
                <a:solidFill>
                  <a:srgbClr val="0000FF"/>
                </a:solidFill>
              </a:rPr>
              <a:t>that </a:t>
            </a:r>
            <a:r>
              <a:rPr lang="en-US" sz="3300" b="1" dirty="0">
                <a:solidFill>
                  <a:srgbClr val="0000FF"/>
                </a:solidFill>
              </a:rPr>
              <a:t>ye may know what is the hope of his calling, and what the riches of the glory of his inheritance in the saints, And what </a:t>
            </a:r>
            <a:r>
              <a:rPr lang="en-US" sz="3300" b="1" i="1" dirty="0">
                <a:solidFill>
                  <a:srgbClr val="0000FF"/>
                </a:solidFill>
              </a:rPr>
              <a:t>is</a:t>
            </a:r>
            <a:r>
              <a:rPr lang="en-US" sz="3300" b="1" dirty="0">
                <a:solidFill>
                  <a:srgbClr val="0000FF"/>
                </a:solidFill>
              </a:rPr>
              <a:t> the exceeding greatness of his power to us-ward who believe, according to the working of his mighty power.</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413411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林前 </a:t>
            </a:r>
            <a:r>
              <a:rPr lang="en-US" altLang="zh-TW" sz="3500" b="1" dirty="0">
                <a:solidFill>
                  <a:srgbClr val="FF0000"/>
                </a:solidFill>
                <a:latin typeface="微软雅黑" pitchFamily="34" charset="-122"/>
                <a:ea typeface="微软雅黑" pitchFamily="34" charset="-122"/>
              </a:rPr>
              <a:t>2:13-14</a:t>
            </a:r>
            <a:r>
              <a:rPr lang="zh-TW" altLang="en-US" sz="3500" b="1" dirty="0">
                <a:solidFill>
                  <a:srgbClr val="FF0000"/>
                </a:solidFill>
                <a:latin typeface="微软雅黑" pitchFamily="34" charset="-122"/>
                <a:ea typeface="微软雅黑" pitchFamily="34" charset="-122"/>
              </a:rPr>
              <a:t>並且我們講說這些事，不是用人智慧所指教的言語，乃是用聖靈所指教的言語，將屬靈的話解釋屬靈的事。（或作：將屬靈的事講與屬靈的人） </a:t>
            </a:r>
            <a:r>
              <a:rPr lang="en-US" sz="3500" b="1" dirty="0" smtClean="0">
                <a:solidFill>
                  <a:srgbClr val="0000FF"/>
                </a:solidFill>
              </a:rPr>
              <a:t>1Cor </a:t>
            </a:r>
            <a:r>
              <a:rPr lang="en-US" sz="3500" b="1" dirty="0">
                <a:solidFill>
                  <a:srgbClr val="0000FF"/>
                </a:solidFill>
              </a:rPr>
              <a:t>2:13-14 Which things also we speak, not in the words which man's wisdom </a:t>
            </a:r>
            <a:r>
              <a:rPr lang="en-US" sz="3500" b="1" dirty="0" err="1">
                <a:solidFill>
                  <a:srgbClr val="0000FF"/>
                </a:solidFill>
              </a:rPr>
              <a:t>teacheth</a:t>
            </a:r>
            <a:r>
              <a:rPr lang="en-US" sz="3500" b="1" dirty="0">
                <a:solidFill>
                  <a:srgbClr val="0000FF"/>
                </a:solidFill>
              </a:rPr>
              <a:t>, but which the Holy Ghost </a:t>
            </a:r>
            <a:r>
              <a:rPr lang="en-US" sz="3500" b="1" dirty="0" err="1">
                <a:solidFill>
                  <a:srgbClr val="0000FF"/>
                </a:solidFill>
              </a:rPr>
              <a:t>teacheth</a:t>
            </a:r>
            <a:r>
              <a:rPr lang="en-US" sz="3500" b="1" dirty="0">
                <a:solidFill>
                  <a:srgbClr val="0000FF"/>
                </a:solidFill>
              </a:rPr>
              <a:t>; </a:t>
            </a:r>
            <a:r>
              <a:rPr lang="en-US" sz="3500" b="1" u="sng" dirty="0">
                <a:solidFill>
                  <a:srgbClr val="0000FF"/>
                </a:solidFill>
              </a:rPr>
              <a:t>comparing spiritual things with spiritual</a:t>
            </a:r>
            <a:r>
              <a:rPr lang="en-US" sz="3500" b="1" dirty="0">
                <a:solidFill>
                  <a:srgbClr val="0000FF"/>
                </a:solidFill>
              </a:rPr>
              <a:t>.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71167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然</a:t>
            </a:r>
            <a:r>
              <a:rPr lang="zh-TW" altLang="en-US" sz="3500" b="1" dirty="0">
                <a:solidFill>
                  <a:srgbClr val="FF0000"/>
                </a:solidFill>
                <a:latin typeface="微软雅黑" pitchFamily="34" charset="-122"/>
                <a:ea typeface="微软雅黑" pitchFamily="34" charset="-122"/>
              </a:rPr>
              <a:t>而，屬血氣的人不領會神聖靈的事，反倒以為愚拙，並且不能知道，因為這些事唯有屬靈的人纔能看透</a:t>
            </a:r>
            <a:r>
              <a:rPr lang="zh-TW" altLang="en-US" sz="3500" b="1" dirty="0" smtClean="0">
                <a:solidFill>
                  <a:srgbClr val="FF0000"/>
                </a:solidFill>
                <a:latin typeface="微软雅黑" pitchFamily="34" charset="-122"/>
                <a:ea typeface="微软雅黑" pitchFamily="34" charset="-122"/>
              </a:rPr>
              <a:t>。</a:t>
            </a:r>
            <a:r>
              <a:rPr lang="en-US" sz="3500" b="1" dirty="0" smtClean="0">
                <a:solidFill>
                  <a:srgbClr val="0000FF"/>
                </a:solidFill>
              </a:rPr>
              <a:t>But </a:t>
            </a:r>
            <a:r>
              <a:rPr lang="en-US" sz="3500" b="1" u="sng" dirty="0">
                <a:solidFill>
                  <a:srgbClr val="0000FF"/>
                </a:solidFill>
              </a:rPr>
              <a:t>the natural man </a:t>
            </a:r>
            <a:r>
              <a:rPr lang="en-US" sz="3500" b="1" u="sng" dirty="0" err="1">
                <a:solidFill>
                  <a:srgbClr val="0000FF"/>
                </a:solidFill>
              </a:rPr>
              <a:t>receiveth</a:t>
            </a:r>
            <a:r>
              <a:rPr lang="en-US" sz="3500" b="1" u="sng" dirty="0">
                <a:solidFill>
                  <a:srgbClr val="0000FF"/>
                </a:solidFill>
              </a:rPr>
              <a:t> not the things of the Spirit of God</a:t>
            </a:r>
            <a:r>
              <a:rPr lang="en-US" sz="3500" b="1" dirty="0">
                <a:solidFill>
                  <a:srgbClr val="0000FF"/>
                </a:solidFill>
              </a:rPr>
              <a:t>: for they are foolishness unto him: neither can he know them, because they are spiritually discerned.</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41949912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457200" y="800100"/>
            <a:ext cx="6794500" cy="234923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为什么相信了却没有得到</a:t>
            </a:r>
            <a:r>
              <a:rPr lang="zh-CN" altLang="en-US" sz="7333" b="1" dirty="0" smtClean="0">
                <a:solidFill>
                  <a:srgbClr val="FF0000"/>
                </a:solidFill>
                <a:latin typeface="黑体" pitchFamily="49" charset="-122"/>
                <a:ea typeface="黑体" pitchFamily="49" charset="-122"/>
              </a:rPr>
              <a:t>？</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9049213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82206" cy="3143030"/>
          </a:xfrm>
          <a:prstGeom prst="rect">
            <a:avLst/>
          </a:prstGeom>
        </p:spPr>
        <p:txBody>
          <a:bodyPr vert="horz" lIns="76200" tIns="38100" rIns="76200" bIns="38100" rtlCol="0">
            <a:noAutofit/>
          </a:bodyPr>
          <a:lstStyle/>
          <a:p>
            <a:r>
              <a:rPr lang="zh-TW" altLang="en-US" sz="3250" b="1" dirty="0">
                <a:solidFill>
                  <a:srgbClr val="FF0000"/>
                </a:solidFill>
                <a:latin typeface="微软雅黑" pitchFamily="34" charset="-122"/>
                <a:ea typeface="微软雅黑" pitchFamily="34" charset="-122"/>
              </a:rPr>
              <a:t>羅</a:t>
            </a:r>
            <a:r>
              <a:rPr lang="en-US" altLang="zh-TW" sz="3250" b="1" dirty="0" smtClean="0">
                <a:solidFill>
                  <a:srgbClr val="FF0000"/>
                </a:solidFill>
                <a:latin typeface="微软雅黑" pitchFamily="34" charset="-122"/>
                <a:ea typeface="微软雅黑" pitchFamily="34" charset="-122"/>
              </a:rPr>
              <a:t>4:16-24 </a:t>
            </a:r>
            <a:r>
              <a:rPr lang="zh-TW" altLang="en-US" sz="3250" b="1" dirty="0" smtClean="0">
                <a:solidFill>
                  <a:srgbClr val="FF0000"/>
                </a:solidFill>
                <a:latin typeface="微软雅黑" pitchFamily="34" charset="-122"/>
                <a:ea typeface="微软雅黑" pitchFamily="34" charset="-122"/>
              </a:rPr>
              <a:t>所</a:t>
            </a:r>
            <a:r>
              <a:rPr lang="zh-TW" altLang="en-US" sz="3250" b="1" dirty="0">
                <a:solidFill>
                  <a:srgbClr val="FF0000"/>
                </a:solidFill>
                <a:latin typeface="微软雅黑" pitchFamily="34" charset="-122"/>
                <a:ea typeface="微软雅黑" pitchFamily="34" charset="-122"/>
              </a:rPr>
              <a:t>以人得為後嗣是本乎信，因此就屬乎恩，叫應許定然歸給一切後裔；不但歸給那屬乎律法的，也歸給那效法亞伯拉罕之信的。 </a:t>
            </a:r>
            <a:r>
              <a:rPr lang="en-US" sz="3250" b="1" dirty="0" smtClean="0">
                <a:solidFill>
                  <a:srgbClr val="0000FF"/>
                </a:solidFill>
              </a:rPr>
              <a:t>Rom </a:t>
            </a:r>
            <a:r>
              <a:rPr lang="en-US" sz="3250" b="1" dirty="0">
                <a:solidFill>
                  <a:srgbClr val="0000FF"/>
                </a:solidFill>
              </a:rPr>
              <a:t>4:16-24 Therefore </a:t>
            </a:r>
            <a:r>
              <a:rPr lang="en-US" sz="3250" b="1" i="1" dirty="0">
                <a:solidFill>
                  <a:srgbClr val="0000FF"/>
                </a:solidFill>
              </a:rPr>
              <a:t>it is</a:t>
            </a:r>
            <a:r>
              <a:rPr lang="en-US" sz="3250" b="1" dirty="0">
                <a:solidFill>
                  <a:srgbClr val="0000FF"/>
                </a:solidFill>
              </a:rPr>
              <a:t> </a:t>
            </a:r>
            <a:r>
              <a:rPr lang="en-US" sz="3250" b="1" u="sng" dirty="0">
                <a:solidFill>
                  <a:srgbClr val="0000FF"/>
                </a:solidFill>
              </a:rPr>
              <a:t>of faith</a:t>
            </a:r>
            <a:r>
              <a:rPr lang="en-US" sz="3250" b="1" dirty="0">
                <a:solidFill>
                  <a:srgbClr val="0000FF"/>
                </a:solidFill>
              </a:rPr>
              <a:t>, that </a:t>
            </a:r>
            <a:r>
              <a:rPr lang="en-US" sz="3250" b="1" i="1" dirty="0">
                <a:solidFill>
                  <a:srgbClr val="0000FF"/>
                </a:solidFill>
              </a:rPr>
              <a:t>it might be</a:t>
            </a:r>
            <a:r>
              <a:rPr lang="en-US" sz="3250" b="1" dirty="0">
                <a:solidFill>
                  <a:srgbClr val="0000FF"/>
                </a:solidFill>
              </a:rPr>
              <a:t> </a:t>
            </a:r>
            <a:r>
              <a:rPr lang="en-US" sz="3250" b="1" u="sng" dirty="0">
                <a:solidFill>
                  <a:srgbClr val="0000FF"/>
                </a:solidFill>
              </a:rPr>
              <a:t>by grace</a:t>
            </a:r>
            <a:r>
              <a:rPr lang="en-US" sz="3250" b="1" dirty="0">
                <a:solidFill>
                  <a:srgbClr val="0000FF"/>
                </a:solidFill>
              </a:rPr>
              <a:t>; to the end the promise might be sure to all the seed; not to that only which is of the law, but to that also which is of the faith of Abraham; who is the father of us all,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87872851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亞</a:t>
            </a:r>
            <a:r>
              <a:rPr lang="zh-TW" altLang="en-US" sz="3500" b="1" dirty="0">
                <a:solidFill>
                  <a:srgbClr val="FF0000"/>
                </a:solidFill>
                <a:latin typeface="微软雅黑" pitchFamily="34" charset="-122"/>
                <a:ea typeface="微软雅黑" pitchFamily="34" charset="-122"/>
              </a:rPr>
              <a:t>伯拉罕所信的，是那叫死人復活、使無變為有的神，他在主面前作我們世人的父。如經上所記：我已經立你作多國的父</a:t>
            </a:r>
            <a:r>
              <a:rPr lang="zh-TW" altLang="en-US" sz="3500" b="1" dirty="0" smtClean="0">
                <a:solidFill>
                  <a:srgbClr val="FF0000"/>
                </a:solidFill>
                <a:latin typeface="微软雅黑" pitchFamily="34" charset="-122"/>
                <a:ea typeface="微软雅黑" pitchFamily="34" charset="-122"/>
              </a:rPr>
              <a:t>。</a:t>
            </a:r>
            <a:r>
              <a:rPr lang="en-US" sz="3500" b="1" dirty="0" smtClean="0">
                <a:solidFill>
                  <a:srgbClr val="0000FF"/>
                </a:solidFill>
              </a:rPr>
              <a:t> </a:t>
            </a:r>
            <a:r>
              <a:rPr lang="en-US" sz="3500" b="1" dirty="0">
                <a:solidFill>
                  <a:srgbClr val="0000FF"/>
                </a:solidFill>
              </a:rPr>
              <a:t>(As it is written, I have made thee a father of many nations,) before him whom he believed, </a:t>
            </a:r>
            <a:r>
              <a:rPr lang="en-US" sz="3500" b="1" i="1" dirty="0">
                <a:solidFill>
                  <a:srgbClr val="0000FF"/>
                </a:solidFill>
              </a:rPr>
              <a:t>even</a:t>
            </a:r>
            <a:r>
              <a:rPr lang="en-US" sz="3500" b="1" dirty="0">
                <a:solidFill>
                  <a:srgbClr val="0000FF"/>
                </a:solidFill>
              </a:rPr>
              <a:t> God, who </a:t>
            </a:r>
            <a:r>
              <a:rPr lang="en-US" sz="3500" b="1" dirty="0" err="1">
                <a:solidFill>
                  <a:srgbClr val="0000FF"/>
                </a:solidFill>
              </a:rPr>
              <a:t>quickeneth</a:t>
            </a:r>
            <a:r>
              <a:rPr lang="en-US" sz="3500" b="1" dirty="0">
                <a:solidFill>
                  <a:srgbClr val="0000FF"/>
                </a:solidFill>
              </a:rPr>
              <a:t> the dead, and </a:t>
            </a:r>
            <a:r>
              <a:rPr lang="en-US" sz="3500" b="1" dirty="0" err="1">
                <a:solidFill>
                  <a:srgbClr val="0000FF"/>
                </a:solidFill>
              </a:rPr>
              <a:t>calleth</a:t>
            </a:r>
            <a:r>
              <a:rPr lang="en-US" sz="3500" b="1" dirty="0">
                <a:solidFill>
                  <a:srgbClr val="0000FF"/>
                </a:solidFill>
              </a:rPr>
              <a:t> those things which be not as though they were.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27650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0" y="857470"/>
            <a:ext cx="7556500" cy="3143030"/>
          </a:xfrm>
          <a:prstGeom prst="rect">
            <a:avLst/>
          </a:prstGeom>
        </p:spPr>
        <p:txBody>
          <a:bodyPr vert="horz" lIns="76200" tIns="38100" rIns="76200" bIns="38100" rtlCol="0">
            <a:noAutofit/>
          </a:bodyPr>
          <a:lstStyle/>
          <a:p>
            <a:r>
              <a:rPr lang="zh-TW" altLang="en-US" sz="2700" b="1" dirty="0">
                <a:solidFill>
                  <a:srgbClr val="FF0000"/>
                </a:solidFill>
                <a:latin typeface="微软雅黑" pitchFamily="34" charset="-122"/>
                <a:ea typeface="微软雅黑" pitchFamily="34" charset="-122"/>
              </a:rPr>
              <a:t>神對人類的救恩已經完全做成</a:t>
            </a:r>
            <a:r>
              <a:rPr lang="zh-TW" altLang="en-US" sz="2700" b="1" dirty="0" smtClean="0">
                <a:solidFill>
                  <a:srgbClr val="FF0000"/>
                </a:solidFill>
                <a:latin typeface="微软雅黑" pitchFamily="34" charset="-122"/>
                <a:ea typeface="微软雅黑" pitchFamily="34" charset="-122"/>
              </a:rPr>
              <a:t>，</a:t>
            </a:r>
            <a:r>
              <a:rPr lang="zh-TW" altLang="en-US" sz="5000" b="1" dirty="0" smtClean="0">
                <a:solidFill>
                  <a:srgbClr val="7030A0"/>
                </a:solidFill>
                <a:latin typeface="微软雅黑" pitchFamily="34" charset="-122"/>
                <a:ea typeface="微软雅黑" pitchFamily="34" charset="-122"/>
              </a:rPr>
              <a:t>借著基督</a:t>
            </a:r>
            <a:r>
              <a:rPr lang="zh-TW" altLang="en-US" sz="2700" b="1" dirty="0" smtClean="0">
                <a:solidFill>
                  <a:srgbClr val="FF0000"/>
                </a:solidFill>
                <a:latin typeface="微软雅黑" pitchFamily="34" charset="-122"/>
                <a:ea typeface="微软雅黑" pitchFamily="34" charset="-122"/>
              </a:rPr>
              <a:t>在</a:t>
            </a:r>
            <a:r>
              <a:rPr lang="zh-TW" altLang="en-US" sz="2700" b="1" dirty="0">
                <a:solidFill>
                  <a:srgbClr val="FF0000"/>
                </a:solidFill>
                <a:latin typeface="微软雅黑" pitchFamily="34" charset="-122"/>
                <a:ea typeface="微软雅黑" pitchFamily="34" charset="-122"/>
              </a:rPr>
              <a:t>律法之下出生、成長、遵行律法的一切誡命，在十字架上的死，死裡復活，及升天成為大祭司代表信他的人坐在神的右邊。</a:t>
            </a:r>
            <a:r>
              <a:rPr lang="en-US" altLang="zh-TW" sz="2700" b="1" dirty="0">
                <a:solidFill>
                  <a:srgbClr val="0000FF"/>
                </a:solidFill>
                <a:latin typeface="微软雅黑" pitchFamily="34" charset="-122"/>
                <a:ea typeface="微软雅黑" pitchFamily="34" charset="-122"/>
              </a:rPr>
              <a:t>God has completed salvation for </a:t>
            </a:r>
            <a:r>
              <a:rPr lang="en-US" altLang="zh-CN" sz="2700" b="1" dirty="0">
                <a:solidFill>
                  <a:srgbClr val="0000FF"/>
                </a:solidFill>
                <a:latin typeface="微软雅黑" pitchFamily="34" charset="-122"/>
                <a:ea typeface="微软雅黑" pitchFamily="34" charset="-122"/>
              </a:rPr>
              <a:t>mankind </a:t>
            </a:r>
            <a:r>
              <a:rPr lang="en-US" altLang="zh-TW" sz="2700" b="1" dirty="0">
                <a:solidFill>
                  <a:srgbClr val="7030A0"/>
                </a:solidFill>
                <a:latin typeface="微软雅黑" pitchFamily="34" charset="-122"/>
                <a:ea typeface="微软雅黑" pitchFamily="34" charset="-122"/>
              </a:rPr>
              <a:t>through Christ</a:t>
            </a:r>
            <a:r>
              <a:rPr lang="en-US" altLang="zh-TW" sz="2700" b="1" dirty="0">
                <a:solidFill>
                  <a:srgbClr val="0000FF"/>
                </a:solidFill>
                <a:latin typeface="微软雅黑" pitchFamily="34" charset="-122"/>
                <a:ea typeface="微软雅黑" pitchFamily="34" charset="-122"/>
              </a:rPr>
              <a:t>'s birth under the Law, growing up as a man, obeying everything required of the Law, dying on the cross, resurrection, ascension into heaven, and sitting on the right hand of God as the high priest on behalf of those who believe in Him.</a:t>
            </a:r>
            <a:endParaRPr lang="en-US" altLang="zh-CN" sz="2700" b="1" dirty="0">
              <a:solidFill>
                <a:srgbClr val="0000FF"/>
              </a:solidFill>
              <a:latin typeface="微软雅黑" pitchFamily="34" charset="-122"/>
              <a:ea typeface="微软雅黑" pitchFamily="34" charset="-122"/>
            </a:endParaRPr>
          </a:p>
        </p:txBody>
      </p:sp>
      <p:sp>
        <p:nvSpPr>
          <p:cNvPr id="6" name="TextBox 5"/>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en-US" altLang="zh-CN"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1</a:t>
            </a:r>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72423187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他</a:t>
            </a:r>
            <a:r>
              <a:rPr lang="zh-TW" altLang="en-US" sz="3500" b="1" dirty="0">
                <a:solidFill>
                  <a:srgbClr val="FF0000"/>
                </a:solidFill>
                <a:latin typeface="微软雅黑" pitchFamily="34" charset="-122"/>
                <a:ea typeface="微软雅黑" pitchFamily="34" charset="-122"/>
              </a:rPr>
              <a:t>在無可指望的時候，因信仍有指望，就得以作多國的父，正如先前所說，你的後裔將要如此。 </a:t>
            </a:r>
            <a:r>
              <a:rPr lang="en-US" sz="3500" b="1" dirty="0" smtClean="0">
                <a:solidFill>
                  <a:srgbClr val="0000FF"/>
                </a:solidFill>
              </a:rPr>
              <a:t>Who </a:t>
            </a:r>
            <a:r>
              <a:rPr lang="en-US" sz="3500" b="1" dirty="0">
                <a:solidFill>
                  <a:srgbClr val="0000FF"/>
                </a:solidFill>
              </a:rPr>
              <a:t>against hope believed in hope, that he might become the father of many nations; according to that which was spoken, So shall thy seed be.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8131235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他</a:t>
            </a:r>
            <a:r>
              <a:rPr lang="zh-TW" altLang="en-US" sz="3500" b="1" dirty="0">
                <a:solidFill>
                  <a:srgbClr val="FF0000"/>
                </a:solidFill>
                <a:latin typeface="微软雅黑" pitchFamily="34" charset="-122"/>
                <a:ea typeface="微软雅黑" pitchFamily="34" charset="-122"/>
              </a:rPr>
              <a:t>將近百歲的時候，雖然想到自己的身體如同已死，撒拉的生育已經斷絕，他的信心還是不軟弱； </a:t>
            </a:r>
            <a:r>
              <a:rPr lang="en-US" sz="3600" b="1" dirty="0" smtClean="0">
                <a:solidFill>
                  <a:srgbClr val="0000FF"/>
                </a:solidFill>
              </a:rPr>
              <a:t>And </a:t>
            </a:r>
            <a:r>
              <a:rPr lang="en-US" sz="3600" b="1" dirty="0">
                <a:solidFill>
                  <a:srgbClr val="0000FF"/>
                </a:solidFill>
              </a:rPr>
              <a:t>being not weak in faith, </a:t>
            </a:r>
            <a:r>
              <a:rPr lang="en-US" sz="3600" b="1" u="sng" dirty="0">
                <a:solidFill>
                  <a:srgbClr val="0000FF"/>
                </a:solidFill>
              </a:rPr>
              <a:t>he considered not his own body now dead, when he was about an hundred years old, neither yet the deadness of Sarah's womb</a:t>
            </a:r>
            <a:r>
              <a:rPr lang="en-US" sz="3600" b="1" dirty="0" smtClean="0">
                <a:solidFill>
                  <a:srgbClr val="0000FF"/>
                </a:solidFill>
              </a:rPr>
              <a:t>:</a:t>
            </a:r>
            <a:endParaRPr lang="en-US" sz="36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6044442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並</a:t>
            </a:r>
            <a:r>
              <a:rPr lang="zh-TW" altLang="en-US" sz="3500" b="1" dirty="0">
                <a:solidFill>
                  <a:srgbClr val="FF0000"/>
                </a:solidFill>
                <a:latin typeface="微软雅黑" pitchFamily="34" charset="-122"/>
                <a:ea typeface="微软雅黑" pitchFamily="34" charset="-122"/>
              </a:rPr>
              <a:t>且仰望神的應許，總沒有因不信心裡起疑惑，反倒因信心裡得堅固，將榮耀歸給神， </a:t>
            </a:r>
            <a:r>
              <a:rPr lang="en-US" sz="3600" b="1" dirty="0" smtClean="0">
                <a:solidFill>
                  <a:srgbClr val="0000FF"/>
                </a:solidFill>
              </a:rPr>
              <a:t>He </a:t>
            </a:r>
            <a:r>
              <a:rPr lang="en-US" sz="3600" b="1" dirty="0">
                <a:solidFill>
                  <a:srgbClr val="0000FF"/>
                </a:solidFill>
              </a:rPr>
              <a:t>staggered not at the promise of God through unbelief; but was </a:t>
            </a:r>
            <a:r>
              <a:rPr lang="en-US" sz="3600" b="1" u="sng" dirty="0">
                <a:solidFill>
                  <a:srgbClr val="0000FF"/>
                </a:solidFill>
              </a:rPr>
              <a:t>strong in faith, giving glory to God; </a:t>
            </a:r>
            <a:endParaRPr lang="en-US" sz="36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857877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且</a:t>
            </a:r>
            <a:r>
              <a:rPr lang="zh-TW" altLang="en-US" sz="3500" b="1" dirty="0">
                <a:solidFill>
                  <a:srgbClr val="FF0000"/>
                </a:solidFill>
                <a:latin typeface="微软雅黑" pitchFamily="34" charset="-122"/>
                <a:ea typeface="微软雅黑" pitchFamily="34" charset="-122"/>
              </a:rPr>
              <a:t>滿心相信神所應許的必能做成。 所以，這就算為他的義。 </a:t>
            </a:r>
            <a:r>
              <a:rPr lang="en-US" sz="3600" b="1" u="sng" dirty="0" smtClean="0">
                <a:solidFill>
                  <a:srgbClr val="0000FF"/>
                </a:solidFill>
              </a:rPr>
              <a:t>And </a:t>
            </a:r>
            <a:r>
              <a:rPr lang="en-US" sz="3600" b="1" u="sng" dirty="0">
                <a:solidFill>
                  <a:srgbClr val="0000FF"/>
                </a:solidFill>
              </a:rPr>
              <a:t>being fully persuaded that, what he had promised, he was able also to perform</a:t>
            </a:r>
            <a:r>
              <a:rPr lang="en-US" sz="3600" b="1" dirty="0">
                <a:solidFill>
                  <a:srgbClr val="0000FF"/>
                </a:solidFill>
              </a:rPr>
              <a:t>. And therefore it was imputed to him for righteousness.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58065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smtClean="0">
                <a:solidFill>
                  <a:srgbClr val="FF0000"/>
                </a:solidFill>
                <a:latin typeface="微软雅黑" pitchFamily="34" charset="-122"/>
                <a:ea typeface="微软雅黑" pitchFamily="34" charset="-122"/>
              </a:rPr>
              <a:t>算</a:t>
            </a:r>
            <a:r>
              <a:rPr lang="zh-TW" altLang="en-US" sz="3500" b="1" dirty="0">
                <a:solidFill>
                  <a:srgbClr val="FF0000"/>
                </a:solidFill>
                <a:latin typeface="微软雅黑" pitchFamily="34" charset="-122"/>
                <a:ea typeface="微软雅黑" pitchFamily="34" charset="-122"/>
              </a:rPr>
              <a:t>為他義的這句話不是單為他寫的， 也是為我們將來得算為義之人寫的，就是我們這信神使我們的主耶穌從死裡復活的人</a:t>
            </a:r>
            <a:r>
              <a:rPr lang="zh-TW" altLang="en-US" sz="3500" b="1" dirty="0" smtClean="0">
                <a:solidFill>
                  <a:srgbClr val="FF0000"/>
                </a:solidFill>
                <a:latin typeface="微软雅黑" pitchFamily="34" charset="-122"/>
                <a:ea typeface="微软雅黑" pitchFamily="34" charset="-122"/>
              </a:rPr>
              <a:t>。</a:t>
            </a:r>
            <a:r>
              <a:rPr lang="en-US" sz="3600" b="1" dirty="0" smtClean="0">
                <a:solidFill>
                  <a:srgbClr val="0000FF"/>
                </a:solidFill>
              </a:rPr>
              <a:t>Now </a:t>
            </a:r>
            <a:r>
              <a:rPr lang="en-US" sz="3600" b="1" dirty="0">
                <a:solidFill>
                  <a:srgbClr val="0000FF"/>
                </a:solidFill>
              </a:rPr>
              <a:t>it was not written for his sake alone, that it was imputed to him; But for us also, to whom it shall be imputed, if we believe on him that raised up Jesus our Lord from the dead;</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23992876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雅 </a:t>
            </a:r>
            <a:r>
              <a:rPr lang="en-US" altLang="zh-TW" sz="3500" b="1" dirty="0" smtClean="0">
                <a:solidFill>
                  <a:srgbClr val="FF0000"/>
                </a:solidFill>
                <a:latin typeface="微软雅黑" pitchFamily="34" charset="-122"/>
                <a:ea typeface="微软雅黑" pitchFamily="34" charset="-122"/>
              </a:rPr>
              <a:t>1:5-8 </a:t>
            </a:r>
            <a:r>
              <a:rPr lang="zh-TW" altLang="en-US" sz="3500" b="1" dirty="0" smtClean="0">
                <a:solidFill>
                  <a:srgbClr val="FF0000"/>
                </a:solidFill>
                <a:latin typeface="微软雅黑" pitchFamily="34" charset="-122"/>
                <a:ea typeface="微软雅黑" pitchFamily="34" charset="-122"/>
              </a:rPr>
              <a:t>你</a:t>
            </a:r>
            <a:r>
              <a:rPr lang="zh-TW" altLang="en-US" sz="3500" b="1" dirty="0">
                <a:solidFill>
                  <a:srgbClr val="FF0000"/>
                </a:solidFill>
                <a:latin typeface="微软雅黑" pitchFamily="34" charset="-122"/>
                <a:ea typeface="微软雅黑" pitchFamily="34" charset="-122"/>
              </a:rPr>
              <a:t>們中間若有缺少智慧的，應當求那厚賜與眾人、也不斥責人的神，主就必賜給他。 </a:t>
            </a:r>
            <a:r>
              <a:rPr lang="en-US" sz="3600" b="1" dirty="0" smtClean="0">
                <a:solidFill>
                  <a:srgbClr val="0000FF"/>
                </a:solidFill>
              </a:rPr>
              <a:t>Jas </a:t>
            </a:r>
            <a:r>
              <a:rPr lang="en-US" sz="3600" b="1" dirty="0">
                <a:solidFill>
                  <a:srgbClr val="0000FF"/>
                </a:solidFill>
              </a:rPr>
              <a:t>1:5-8  If any of you lack wisdom, let him ask of </a:t>
            </a:r>
            <a:r>
              <a:rPr lang="en-US" sz="3600" b="1" u="sng" dirty="0">
                <a:solidFill>
                  <a:srgbClr val="0000FF"/>
                </a:solidFill>
              </a:rPr>
              <a:t>God</a:t>
            </a:r>
            <a:r>
              <a:rPr lang="en-US" sz="3600" b="1" dirty="0">
                <a:solidFill>
                  <a:srgbClr val="0000FF"/>
                </a:solidFill>
              </a:rPr>
              <a:t>, that </a:t>
            </a:r>
            <a:r>
              <a:rPr lang="en-US" sz="3600" b="1" u="sng" dirty="0" err="1">
                <a:solidFill>
                  <a:srgbClr val="0000FF"/>
                </a:solidFill>
              </a:rPr>
              <a:t>giveth</a:t>
            </a:r>
            <a:r>
              <a:rPr lang="en-US" sz="3600" b="1" u="sng" dirty="0">
                <a:solidFill>
                  <a:srgbClr val="0000FF"/>
                </a:solidFill>
              </a:rPr>
              <a:t> to all </a:t>
            </a:r>
            <a:r>
              <a:rPr lang="en-US" sz="3600" b="1" i="1" u="sng" dirty="0">
                <a:solidFill>
                  <a:srgbClr val="0000FF"/>
                </a:solidFill>
              </a:rPr>
              <a:t>men</a:t>
            </a:r>
            <a:r>
              <a:rPr lang="en-US" sz="3600" b="1" u="sng" dirty="0">
                <a:solidFill>
                  <a:srgbClr val="0000FF"/>
                </a:solidFill>
              </a:rPr>
              <a:t> liberally, and </a:t>
            </a:r>
            <a:r>
              <a:rPr lang="en-US" sz="3600" b="1" u="sng" dirty="0" err="1">
                <a:solidFill>
                  <a:srgbClr val="0000FF"/>
                </a:solidFill>
              </a:rPr>
              <a:t>upbraideth</a:t>
            </a:r>
            <a:r>
              <a:rPr lang="en-US" sz="3600" b="1" u="sng" dirty="0">
                <a:solidFill>
                  <a:srgbClr val="0000FF"/>
                </a:solidFill>
              </a:rPr>
              <a:t> not</a:t>
            </a:r>
            <a:r>
              <a:rPr lang="en-US" sz="3600" b="1" dirty="0">
                <a:solidFill>
                  <a:srgbClr val="0000FF"/>
                </a:solidFill>
              </a:rPr>
              <a:t>; and it shall be given him. </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9783219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200" b="1" dirty="0" smtClean="0">
                <a:solidFill>
                  <a:srgbClr val="FF0000"/>
                </a:solidFill>
                <a:latin typeface="微软雅黑" pitchFamily="34" charset="-122"/>
                <a:ea typeface="微软雅黑" pitchFamily="34" charset="-122"/>
              </a:rPr>
              <a:t>只要憑著信心求，一點不疑惑；因為那疑惑的人，就像海中的波浪，被風吹動翻騰。 這樣的人不要想從主那裡得甚麼。 心懷二意的人，在他一切所行的路上都沒有定見。</a:t>
            </a:r>
            <a:r>
              <a:rPr lang="en-US" sz="3200" b="1" dirty="0" smtClean="0">
                <a:solidFill>
                  <a:srgbClr val="0000FF"/>
                </a:solidFill>
              </a:rPr>
              <a:t>But </a:t>
            </a:r>
            <a:r>
              <a:rPr lang="en-US" sz="3200" b="1" dirty="0">
                <a:solidFill>
                  <a:srgbClr val="0000FF"/>
                </a:solidFill>
              </a:rPr>
              <a:t>let him ask in faith, nothing wavering. For he that </a:t>
            </a:r>
            <a:r>
              <a:rPr lang="en-US" sz="3200" b="1" dirty="0" err="1">
                <a:solidFill>
                  <a:srgbClr val="0000FF"/>
                </a:solidFill>
              </a:rPr>
              <a:t>wavereth</a:t>
            </a:r>
            <a:r>
              <a:rPr lang="en-US" sz="3200" b="1" dirty="0">
                <a:solidFill>
                  <a:srgbClr val="0000FF"/>
                </a:solidFill>
              </a:rPr>
              <a:t> is like a wave of the sea driven with the wind and tossed. For </a:t>
            </a:r>
            <a:r>
              <a:rPr lang="en-US" sz="3200" b="1" u="sng" dirty="0">
                <a:solidFill>
                  <a:srgbClr val="0000FF"/>
                </a:solidFill>
              </a:rPr>
              <a:t>let not that man think that he shall receive any thing of the Lord</a:t>
            </a:r>
            <a:r>
              <a:rPr lang="en-US" sz="3200" b="1" dirty="0">
                <a:solidFill>
                  <a:srgbClr val="0000FF"/>
                </a:solidFill>
              </a:rPr>
              <a:t>. A double minded man is unstable in all his ways.</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698763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520700" y="1799167"/>
            <a:ext cx="6794500" cy="122078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还有什么问题？</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19620699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CN" altLang="en-US" sz="3600" b="1" dirty="0">
                <a:solidFill>
                  <a:srgbClr val="FF0000"/>
                </a:solidFill>
                <a:latin typeface="微软雅黑" panose="020B0503020204020204" pitchFamily="34" charset="-122"/>
                <a:ea typeface="微软雅黑" panose="020B0503020204020204" pitchFamily="34" charset="-122"/>
              </a:rPr>
              <a:t>太</a:t>
            </a:r>
            <a:r>
              <a:rPr lang="en-US" sz="3600" b="1" dirty="0">
                <a:solidFill>
                  <a:srgbClr val="FF0000"/>
                </a:solidFill>
                <a:latin typeface="微软雅黑" panose="020B0503020204020204" pitchFamily="34" charset="-122"/>
                <a:ea typeface="微软雅黑" panose="020B0503020204020204" pitchFamily="34" charset="-122"/>
              </a:rPr>
              <a:t> 17:14-21</a:t>
            </a:r>
            <a:r>
              <a:rPr lang="zh-CN" altLang="en-US" sz="3600" b="1" dirty="0">
                <a:solidFill>
                  <a:srgbClr val="FF0000"/>
                </a:solidFill>
                <a:latin typeface="微软雅黑" panose="020B0503020204020204" pitchFamily="34" charset="-122"/>
                <a:ea typeface="微软雅黑" panose="020B0503020204020204" pitchFamily="34" charset="-122"/>
              </a:rPr>
              <a:t>耶稣和门徒到了众人那里，有一个人来见耶稣，跪下，说： 主阿，怜悯我的儿子。他害癫痫的病很苦，屡次跌在火里，屡次跌在水里。 我带他到你门徒那里，他们却不能医治他</a:t>
            </a:r>
            <a:r>
              <a:rPr lang="zh-CN" altLang="en-US" sz="3600" b="1" dirty="0" smtClean="0">
                <a:solidFill>
                  <a:srgbClr val="FF0000"/>
                </a:solidFill>
                <a:latin typeface="微软雅黑" panose="020B0503020204020204" pitchFamily="34" charset="-122"/>
                <a:ea typeface="微软雅黑" panose="020B0503020204020204" pitchFamily="34" charset="-122"/>
              </a:rPr>
              <a:t>。</a:t>
            </a:r>
            <a:endParaRPr lang="en-US" sz="3600" b="1" dirty="0">
              <a:solidFill>
                <a:srgbClr val="FF000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96279471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CN" altLang="en-US" sz="3600" b="1" dirty="0" smtClean="0">
                <a:solidFill>
                  <a:srgbClr val="FF0000"/>
                </a:solidFill>
                <a:latin typeface="微软雅黑" panose="020B0503020204020204" pitchFamily="34" charset="-122"/>
                <a:ea typeface="微软雅黑" panose="020B0503020204020204" pitchFamily="34" charset="-122"/>
              </a:rPr>
              <a:t>耶</a:t>
            </a:r>
            <a:r>
              <a:rPr lang="zh-CN" altLang="en-US" sz="3600" b="1" dirty="0">
                <a:solidFill>
                  <a:srgbClr val="FF0000"/>
                </a:solidFill>
                <a:latin typeface="微软雅黑" panose="020B0503020204020204" pitchFamily="34" charset="-122"/>
                <a:ea typeface="微软雅黑" panose="020B0503020204020204" pitchFamily="34" charset="-122"/>
              </a:rPr>
              <a:t>稣说：嗳！这又不信又悖谬的世代阿，我在你们这里要到几时呢？我忍耐你们要到几时呢？把他带到我这里来罢！ 耶稣斥责那鬼，鬼就出来；从此孩子就痊愈了</a:t>
            </a:r>
            <a:r>
              <a:rPr lang="zh-CN" altLang="en-US" sz="3600" b="1" dirty="0" smtClean="0">
                <a:solidFill>
                  <a:srgbClr val="FF0000"/>
                </a:solidFill>
                <a:latin typeface="微软雅黑" panose="020B0503020204020204" pitchFamily="34" charset="-122"/>
                <a:ea typeface="微软雅黑" panose="020B0503020204020204" pitchFamily="34" charset="-122"/>
              </a:rPr>
              <a:t>。</a:t>
            </a:r>
            <a:r>
              <a:rPr lang="zh-CN" altLang="en-US" sz="3600" b="1" dirty="0">
                <a:solidFill>
                  <a:srgbClr val="FF0000"/>
                </a:solidFill>
                <a:latin typeface="微软雅黑" panose="020B0503020204020204" pitchFamily="34" charset="-122"/>
                <a:ea typeface="微软雅黑" panose="020B0503020204020204" pitchFamily="34" charset="-122"/>
              </a:rPr>
              <a:t>门徒暗暗的到耶稣跟前，说：我们为甚么不能赶出那鬼呢？</a:t>
            </a:r>
            <a:endParaRPr lang="en-US" sz="3600" b="1" dirty="0">
              <a:solidFill>
                <a:srgbClr val="FF000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174244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5508" y="833656"/>
            <a:ext cx="7683500" cy="3143030"/>
          </a:xfrm>
          <a:prstGeom prst="rect">
            <a:avLst/>
          </a:prstGeom>
        </p:spPr>
        <p:txBody>
          <a:bodyPr vert="horz" lIns="76200" tIns="38100" rIns="76200" bIns="38100" rtlCol="0">
            <a:noAutofit/>
          </a:bodyPr>
          <a:lstStyle/>
          <a:p>
            <a:r>
              <a:rPr lang="zh-TW" altLang="en-US" sz="3600" b="1" dirty="0">
                <a:solidFill>
                  <a:srgbClr val="FF0000"/>
                </a:solidFill>
                <a:latin typeface="微软雅黑" pitchFamily="34" charset="-122"/>
                <a:ea typeface="微软雅黑" pitchFamily="34" charset="-122"/>
              </a:rPr>
              <a:t>這個救恩的中心目的就是要人</a:t>
            </a:r>
            <a:r>
              <a:rPr lang="zh-TW" altLang="en-US" sz="5000" b="1" dirty="0">
                <a:solidFill>
                  <a:srgbClr val="7030A0"/>
                </a:solidFill>
                <a:latin typeface="微软雅黑" pitchFamily="34" charset="-122"/>
                <a:ea typeface="微软雅黑" pitchFamily="34" charset="-122"/>
              </a:rPr>
              <a:t>通過基督</a:t>
            </a:r>
            <a:r>
              <a:rPr lang="zh-TW" altLang="en-US" sz="3600" b="1" dirty="0">
                <a:solidFill>
                  <a:srgbClr val="FF0000"/>
                </a:solidFill>
                <a:latin typeface="微软雅黑" pitchFamily="34" charset="-122"/>
                <a:ea typeface="微软雅黑" pitchFamily="34" charset="-122"/>
              </a:rPr>
              <a:t>而有神的形象和樣式，活出神兒子的生命來榮耀祂。</a:t>
            </a:r>
            <a:r>
              <a:rPr lang="en-US" altLang="zh-TW" sz="3600" b="1" dirty="0">
                <a:solidFill>
                  <a:srgbClr val="0000FF"/>
                </a:solidFill>
                <a:latin typeface="微软雅黑" pitchFamily="34" charset="-122"/>
                <a:ea typeface="微软雅黑" pitchFamily="34" charset="-122"/>
              </a:rPr>
              <a:t>The central purpose of this salvation is for man to receive God’s image and likeness </a:t>
            </a:r>
            <a:r>
              <a:rPr lang="en-US" altLang="zh-TW" sz="3600" b="1" dirty="0">
                <a:solidFill>
                  <a:srgbClr val="7030A0"/>
                </a:solidFill>
                <a:latin typeface="微软雅黑" pitchFamily="34" charset="-122"/>
                <a:ea typeface="微软雅黑" pitchFamily="34" charset="-122"/>
              </a:rPr>
              <a:t>through Christ </a:t>
            </a:r>
            <a:r>
              <a:rPr lang="en-US" altLang="zh-TW" sz="3600" b="1" dirty="0">
                <a:solidFill>
                  <a:srgbClr val="0000FF"/>
                </a:solidFill>
                <a:latin typeface="微软雅黑" pitchFamily="34" charset="-122"/>
                <a:ea typeface="微软雅黑" pitchFamily="34" charset="-122"/>
              </a:rPr>
              <a:t>and, as a result, to live the life of the Son of God to glorify the Father. </a:t>
            </a:r>
            <a:r>
              <a:rPr lang="zh-CN" altLang="en-US" sz="3600" b="1" dirty="0">
                <a:solidFill>
                  <a:srgbClr val="0000FF"/>
                </a:solidFill>
                <a:latin typeface="微软雅黑" pitchFamily="34" charset="-122"/>
                <a:ea typeface="微软雅黑" pitchFamily="34" charset="-122"/>
              </a:rPr>
              <a:t> </a:t>
            </a:r>
            <a:endParaRPr lang="en-US" altLang="zh-CN" sz="3600"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en-US" altLang="zh-CN"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1</a:t>
            </a:r>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8682669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CN" altLang="en-US" sz="3600" b="1" dirty="0" smtClean="0">
                <a:solidFill>
                  <a:srgbClr val="FF0000"/>
                </a:solidFill>
                <a:latin typeface="微软雅黑" panose="020B0503020204020204" pitchFamily="34" charset="-122"/>
                <a:ea typeface="微软雅黑" panose="020B0503020204020204" pitchFamily="34" charset="-122"/>
              </a:rPr>
              <a:t>耶</a:t>
            </a:r>
            <a:r>
              <a:rPr lang="zh-CN" altLang="en-US" sz="3600" b="1" dirty="0">
                <a:solidFill>
                  <a:srgbClr val="FF0000"/>
                </a:solidFill>
                <a:latin typeface="微软雅黑" panose="020B0503020204020204" pitchFamily="34" charset="-122"/>
                <a:ea typeface="微软雅黑" panose="020B0503020204020204" pitchFamily="34" charset="-122"/>
              </a:rPr>
              <a:t>稣说：是因你们的信心小（</a:t>
            </a:r>
            <a:r>
              <a:rPr lang="en-US" sz="3600" b="1" u="sng" dirty="0">
                <a:solidFill>
                  <a:srgbClr val="FF0000"/>
                </a:solidFill>
                <a:latin typeface="微软雅黑" panose="020B0503020204020204" pitchFamily="34" charset="-122"/>
                <a:ea typeface="微软雅黑" panose="020B0503020204020204" pitchFamily="34" charset="-122"/>
              </a:rPr>
              <a:t>Because of your unbelief</a:t>
            </a:r>
            <a:r>
              <a:rPr lang="zh-CN" altLang="en-US" sz="3600" b="1" dirty="0">
                <a:solidFill>
                  <a:srgbClr val="FF0000"/>
                </a:solidFill>
                <a:latin typeface="微软雅黑" panose="020B0503020204020204" pitchFamily="34" charset="-122"/>
                <a:ea typeface="微软雅黑" panose="020B0503020204020204" pitchFamily="34" charset="-122"/>
              </a:rPr>
              <a:t>）。我实在告诉你们，你们若有信心（</a:t>
            </a:r>
            <a:r>
              <a:rPr lang="en-US" sz="3600" b="1" dirty="0">
                <a:solidFill>
                  <a:srgbClr val="FF0000"/>
                </a:solidFill>
                <a:latin typeface="微软雅黑" panose="020B0503020204020204" pitchFamily="34" charset="-122"/>
                <a:ea typeface="微软雅黑" panose="020B0503020204020204" pitchFamily="34" charset="-122"/>
              </a:rPr>
              <a:t>faith</a:t>
            </a:r>
            <a:r>
              <a:rPr lang="zh-CN" altLang="en-US" sz="3600" b="1" dirty="0">
                <a:solidFill>
                  <a:srgbClr val="FF0000"/>
                </a:solidFill>
                <a:latin typeface="微软雅黑" panose="020B0503020204020204" pitchFamily="34" charset="-122"/>
                <a:ea typeface="微软雅黑" panose="020B0503020204020204" pitchFamily="34" charset="-122"/>
              </a:rPr>
              <a:t>），象一粒芥菜种，就是对这座山说：你从这边挪到那边。他也必挪去；并且你们没有一件不能做的事了。 至于这一类的鬼，若不祷告、禁食，他就不出来（或作：不能赶他出来）。</a:t>
            </a:r>
            <a:endParaRPr lang="en-US" sz="3600" b="1" dirty="0">
              <a:solidFill>
                <a:srgbClr val="FF0000"/>
              </a:solidFill>
              <a:latin typeface="微软雅黑" panose="020B0503020204020204" pitchFamily="34" charset="-122"/>
              <a:ea typeface="微软雅黑" panose="020B0503020204020204"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9885717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10000" b="-10000"/>
          </a:stretch>
        </a:blipFill>
        <a:effectLst/>
      </p:bgPr>
    </p:bg>
    <p:spTree>
      <p:nvGrpSpPr>
        <p:cNvPr id="1" name=""/>
        <p:cNvGrpSpPr/>
        <p:nvPr/>
      </p:nvGrpSpPr>
      <p:grpSpPr>
        <a:xfrm>
          <a:off x="0" y="0"/>
          <a:ext cx="0" cy="0"/>
          <a:chOff x="0" y="0"/>
          <a:chExt cx="0" cy="0"/>
        </a:xfrm>
      </p:grpSpPr>
      <p:sp>
        <p:nvSpPr>
          <p:cNvPr id="2" name="TextBox 1"/>
          <p:cNvSpPr txBox="1"/>
          <p:nvPr/>
        </p:nvSpPr>
        <p:spPr>
          <a:xfrm>
            <a:off x="444500" y="1799167"/>
            <a:ext cx="6794500" cy="1220783"/>
          </a:xfrm>
          <a:prstGeom prst="rect">
            <a:avLst/>
          </a:prstGeom>
          <a:noFill/>
        </p:spPr>
        <p:txBody>
          <a:bodyPr wrap="square" rtlCol="0">
            <a:spAutoFit/>
          </a:bodyPr>
          <a:lstStyle/>
          <a:p>
            <a:pPr algn="ctr"/>
            <a:r>
              <a:rPr lang="zh-CN" altLang="en-US" sz="7333" b="1" dirty="0" smtClean="0">
                <a:solidFill>
                  <a:srgbClr val="FF0000"/>
                </a:solidFill>
                <a:latin typeface="黑体" pitchFamily="49" charset="-122"/>
                <a:ea typeface="黑体" pitchFamily="49" charset="-122"/>
              </a:rPr>
              <a:t>生命更新的秘诀</a:t>
            </a:r>
            <a:endParaRPr lang="en-US" sz="7333" b="1" dirty="0">
              <a:solidFill>
                <a:srgbClr val="FF0000"/>
              </a:solidFill>
              <a:latin typeface="黑体" pitchFamily="49" charset="-122"/>
              <a:ea typeface="黑体" pitchFamily="49" charset="-122"/>
            </a:endParaRPr>
          </a:p>
        </p:txBody>
      </p:sp>
    </p:spTree>
    <p:extLst>
      <p:ext uri="{BB962C8B-B14F-4D97-AF65-F5344CB8AC3E}">
        <p14:creationId xmlns:p14="http://schemas.microsoft.com/office/powerpoint/2010/main" val="6222204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约 </a:t>
            </a:r>
            <a:r>
              <a:rPr lang="en-US" altLang="zh-TW" sz="3500" b="1" dirty="0" smtClean="0">
                <a:solidFill>
                  <a:srgbClr val="FF0000"/>
                </a:solidFill>
                <a:latin typeface="微软雅黑" pitchFamily="34" charset="-122"/>
                <a:ea typeface="微软雅黑" pitchFamily="34" charset="-122"/>
              </a:rPr>
              <a:t>15:5 </a:t>
            </a:r>
            <a:r>
              <a:rPr lang="zh-TW" altLang="en-US" sz="3500" b="1" dirty="0" smtClean="0">
                <a:solidFill>
                  <a:srgbClr val="FF0000"/>
                </a:solidFill>
                <a:latin typeface="微软雅黑" pitchFamily="34" charset="-122"/>
                <a:ea typeface="微软雅黑" pitchFamily="34" charset="-122"/>
              </a:rPr>
              <a:t>我</a:t>
            </a:r>
            <a:r>
              <a:rPr lang="zh-TW" altLang="en-US" sz="3500" b="1" dirty="0">
                <a:solidFill>
                  <a:srgbClr val="FF0000"/>
                </a:solidFill>
                <a:latin typeface="微软雅黑" pitchFamily="34" charset="-122"/>
                <a:ea typeface="微软雅黑" pitchFamily="34" charset="-122"/>
              </a:rPr>
              <a:t>是葡萄樹，你們是枝子。常在我裡面的，我也常在他裡面，這人就多結果子；因為離了我，你們就不能做甚麼</a:t>
            </a:r>
            <a:r>
              <a:rPr lang="zh-TW" altLang="en-US" sz="3500" b="1" dirty="0" smtClean="0">
                <a:solidFill>
                  <a:srgbClr val="FF0000"/>
                </a:solidFill>
                <a:latin typeface="微软雅黑" pitchFamily="34" charset="-122"/>
                <a:ea typeface="微软雅黑" pitchFamily="34" charset="-122"/>
              </a:rPr>
              <a:t>。</a:t>
            </a:r>
            <a:r>
              <a:rPr lang="en-US" sz="3600" b="1" dirty="0"/>
              <a:t> </a:t>
            </a:r>
            <a:r>
              <a:rPr lang="en-US" sz="3600" b="1" dirty="0">
                <a:solidFill>
                  <a:srgbClr val="0000FF"/>
                </a:solidFill>
              </a:rPr>
              <a:t>John 15:5 I am the vine, ye </a:t>
            </a:r>
            <a:r>
              <a:rPr lang="en-US" sz="3600" b="1" i="1" dirty="0">
                <a:solidFill>
                  <a:srgbClr val="0000FF"/>
                </a:solidFill>
              </a:rPr>
              <a:t>are</a:t>
            </a:r>
            <a:r>
              <a:rPr lang="en-US" sz="3600" b="1" dirty="0">
                <a:solidFill>
                  <a:srgbClr val="0000FF"/>
                </a:solidFill>
              </a:rPr>
              <a:t> the branches: He that </a:t>
            </a:r>
            <a:r>
              <a:rPr lang="en-US" sz="3600" b="1" dirty="0" err="1">
                <a:solidFill>
                  <a:srgbClr val="0000FF"/>
                </a:solidFill>
              </a:rPr>
              <a:t>abideth</a:t>
            </a:r>
            <a:r>
              <a:rPr lang="en-US" sz="3600" b="1" dirty="0">
                <a:solidFill>
                  <a:srgbClr val="0000FF"/>
                </a:solidFill>
              </a:rPr>
              <a:t> in me, and I in him, the same </a:t>
            </a:r>
            <a:r>
              <a:rPr lang="en-US" sz="3600" b="1" dirty="0" err="1">
                <a:solidFill>
                  <a:srgbClr val="0000FF"/>
                </a:solidFill>
              </a:rPr>
              <a:t>bringeth</a:t>
            </a:r>
            <a:r>
              <a:rPr lang="en-US" sz="3600" b="1" dirty="0">
                <a:solidFill>
                  <a:srgbClr val="0000FF"/>
                </a:solidFill>
              </a:rPr>
              <a:t> forth much fruit: for without me ye can do nothing.</a:t>
            </a: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0998965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西 </a:t>
            </a:r>
            <a:r>
              <a:rPr lang="en-US" altLang="zh-TW" sz="3500" b="1" dirty="0" smtClean="0">
                <a:solidFill>
                  <a:srgbClr val="FF0000"/>
                </a:solidFill>
                <a:latin typeface="微软雅黑" pitchFamily="34" charset="-122"/>
                <a:ea typeface="微软雅黑" pitchFamily="34" charset="-122"/>
              </a:rPr>
              <a:t>1:6 </a:t>
            </a:r>
            <a:r>
              <a:rPr lang="zh-TW" altLang="en-US" sz="3500" b="1" dirty="0" smtClean="0">
                <a:solidFill>
                  <a:srgbClr val="FF0000"/>
                </a:solidFill>
                <a:latin typeface="微软雅黑" pitchFamily="34" charset="-122"/>
                <a:ea typeface="微软雅黑" pitchFamily="34" charset="-122"/>
              </a:rPr>
              <a:t>這</a:t>
            </a:r>
            <a:r>
              <a:rPr lang="zh-TW" altLang="en-US" sz="3500" b="1" dirty="0">
                <a:solidFill>
                  <a:srgbClr val="FF0000"/>
                </a:solidFill>
                <a:latin typeface="微软雅黑" pitchFamily="34" charset="-122"/>
                <a:ea typeface="微软雅黑" pitchFamily="34" charset="-122"/>
              </a:rPr>
              <a:t>福音傳到你們那裡，也傳到普天之下，並且結果，增長，如同在你們中間，自從你們聽見福音，真知道神恩惠的日子一樣。</a:t>
            </a:r>
            <a:r>
              <a:rPr lang="en-US" sz="3600" b="1" dirty="0" smtClean="0"/>
              <a:t> </a:t>
            </a:r>
            <a:r>
              <a:rPr lang="en-US" sz="3600" b="1" dirty="0">
                <a:solidFill>
                  <a:srgbClr val="0000FF"/>
                </a:solidFill>
              </a:rPr>
              <a:t>Col 1:6 </a:t>
            </a:r>
            <a:r>
              <a:rPr lang="x-none" sz="3600" b="1" dirty="0">
                <a:solidFill>
                  <a:srgbClr val="0000FF"/>
                </a:solidFill>
              </a:rPr>
              <a:t>Which</a:t>
            </a:r>
            <a:r>
              <a:rPr lang="en-US" sz="3600" b="1" dirty="0">
                <a:solidFill>
                  <a:srgbClr val="0000FF"/>
                </a:solidFill>
              </a:rPr>
              <a:t> (i.e. the </a:t>
            </a:r>
            <a:r>
              <a:rPr lang="en-US" sz="3600" b="1" u="sng" dirty="0">
                <a:solidFill>
                  <a:srgbClr val="0000FF"/>
                </a:solidFill>
              </a:rPr>
              <a:t>Gospel</a:t>
            </a:r>
            <a:r>
              <a:rPr lang="en-US" sz="3600" b="1" dirty="0">
                <a:solidFill>
                  <a:srgbClr val="0000FF"/>
                </a:solidFill>
              </a:rPr>
              <a:t>)</a:t>
            </a:r>
            <a:r>
              <a:rPr lang="x-none" sz="3600" b="1" dirty="0">
                <a:solidFill>
                  <a:srgbClr val="0000FF"/>
                </a:solidFill>
              </a:rPr>
              <a:t> is come unto you, as </a:t>
            </a:r>
            <a:r>
              <a:rPr lang="x-none" sz="3600" b="1" i="1" dirty="0">
                <a:solidFill>
                  <a:srgbClr val="0000FF"/>
                </a:solidFill>
              </a:rPr>
              <a:t>it is</a:t>
            </a:r>
            <a:r>
              <a:rPr lang="x-none" sz="3600" b="1" dirty="0">
                <a:solidFill>
                  <a:srgbClr val="0000FF"/>
                </a:solidFill>
              </a:rPr>
              <a:t> in all the world; and </a:t>
            </a:r>
            <a:r>
              <a:rPr lang="x-none" sz="3600" b="1" u="sng" dirty="0">
                <a:solidFill>
                  <a:srgbClr val="0000FF"/>
                </a:solidFill>
              </a:rPr>
              <a:t>bringeth forth fruit</a:t>
            </a:r>
            <a:r>
              <a:rPr lang="x-none" sz="3600" b="1" dirty="0">
                <a:solidFill>
                  <a:srgbClr val="0000FF"/>
                </a:solidFill>
              </a:rPr>
              <a:t>, as </a:t>
            </a:r>
            <a:r>
              <a:rPr lang="x-none" sz="3600" b="1" i="1" dirty="0">
                <a:solidFill>
                  <a:srgbClr val="0000FF"/>
                </a:solidFill>
              </a:rPr>
              <a:t>it doth</a:t>
            </a:r>
            <a:r>
              <a:rPr lang="x-none" sz="3600" b="1" dirty="0">
                <a:solidFill>
                  <a:srgbClr val="0000FF"/>
                </a:solidFill>
              </a:rPr>
              <a:t> also in you, since the day ye heard </a:t>
            </a:r>
            <a:r>
              <a:rPr lang="x-none" sz="3600" b="1" i="1" dirty="0">
                <a:solidFill>
                  <a:srgbClr val="0000FF"/>
                </a:solidFill>
              </a:rPr>
              <a:t>of it</a:t>
            </a:r>
            <a:r>
              <a:rPr lang="x-none" sz="3600" b="1" dirty="0">
                <a:solidFill>
                  <a:srgbClr val="0000FF"/>
                </a:solidFill>
              </a:rPr>
              <a:t>, and knew the grace of God in truth:</a:t>
            </a:r>
            <a:endParaRPr lang="en-US" sz="36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4866472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4000" b="1" dirty="0">
                <a:solidFill>
                  <a:srgbClr val="FF0000"/>
                </a:solidFill>
                <a:latin typeface="微软雅黑" pitchFamily="34" charset="-122"/>
                <a:ea typeface="微软雅黑" pitchFamily="34" charset="-122"/>
              </a:rPr>
              <a:t>腓 </a:t>
            </a:r>
            <a:r>
              <a:rPr lang="en-US" altLang="zh-TW" sz="4000" b="1" dirty="0" smtClean="0">
                <a:solidFill>
                  <a:srgbClr val="FF0000"/>
                </a:solidFill>
                <a:latin typeface="微软雅黑" pitchFamily="34" charset="-122"/>
                <a:ea typeface="微软雅黑" pitchFamily="34" charset="-122"/>
              </a:rPr>
              <a:t>1:11 </a:t>
            </a:r>
            <a:r>
              <a:rPr lang="zh-TW" altLang="en-US" sz="4000" b="1" dirty="0" smtClean="0">
                <a:solidFill>
                  <a:srgbClr val="FF0000"/>
                </a:solidFill>
                <a:latin typeface="微软雅黑" pitchFamily="34" charset="-122"/>
                <a:ea typeface="微软雅黑" pitchFamily="34" charset="-122"/>
              </a:rPr>
              <a:t>並</a:t>
            </a:r>
            <a:r>
              <a:rPr lang="zh-TW" altLang="en-US" sz="4000" b="1" dirty="0">
                <a:solidFill>
                  <a:srgbClr val="FF0000"/>
                </a:solidFill>
                <a:latin typeface="微软雅黑" pitchFamily="34" charset="-122"/>
                <a:ea typeface="微软雅黑" pitchFamily="34" charset="-122"/>
              </a:rPr>
              <a:t>靠著耶穌基督結滿了仁義的果子，叫榮耀稱讚歸與神。</a:t>
            </a:r>
            <a:r>
              <a:rPr lang="en-US" sz="4000" b="1" dirty="0" smtClean="0"/>
              <a:t> </a:t>
            </a:r>
            <a:r>
              <a:rPr lang="x-none" sz="4000" b="1" dirty="0">
                <a:solidFill>
                  <a:srgbClr val="0000FF"/>
                </a:solidFill>
              </a:rPr>
              <a:t>Phil 1:11 Being filled with the fruits of righteousness, which are by Jesus Christ, unto the glory and praise of God. </a:t>
            </a:r>
            <a:endParaRPr lang="en-US" sz="40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3511268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0" y="705070"/>
            <a:ext cx="7708900" cy="3143030"/>
          </a:xfrm>
          <a:prstGeom prst="rect">
            <a:avLst/>
          </a:prstGeom>
        </p:spPr>
        <p:txBody>
          <a:bodyPr vert="horz" lIns="76200" tIns="38100" rIns="76200" bIns="38100" rtlCol="0">
            <a:noAutofit/>
          </a:bodyPr>
          <a:lstStyle/>
          <a:p>
            <a:r>
              <a:rPr lang="zh-TW" altLang="en-US" sz="3000" b="1" dirty="0">
                <a:solidFill>
                  <a:srgbClr val="FF0000"/>
                </a:solidFill>
                <a:latin typeface="微软雅黑" pitchFamily="34" charset="-122"/>
                <a:ea typeface="微软雅黑" pitchFamily="34" charset="-122"/>
              </a:rPr>
              <a:t>来 </a:t>
            </a:r>
            <a:r>
              <a:rPr lang="en-US" altLang="zh-TW" sz="3000" b="1" dirty="0">
                <a:solidFill>
                  <a:srgbClr val="FF0000"/>
                </a:solidFill>
                <a:latin typeface="微软雅黑" pitchFamily="34" charset="-122"/>
                <a:ea typeface="微软雅黑" pitchFamily="34" charset="-122"/>
              </a:rPr>
              <a:t>4:9-11</a:t>
            </a:r>
            <a:r>
              <a:rPr lang="zh-TW" altLang="en-US" sz="3000" b="1" dirty="0">
                <a:solidFill>
                  <a:srgbClr val="FF0000"/>
                </a:solidFill>
                <a:latin typeface="微软雅黑" pitchFamily="34" charset="-122"/>
                <a:ea typeface="微软雅黑" pitchFamily="34" charset="-122"/>
              </a:rPr>
              <a:t>這樣看來，必另有一安息日的安息為神的子民存留。 因為那進入安息的，乃是歇了自己的工，正如神歇了他的工一樣。 所以，我們務必竭力進入那安息，免得有人學那不信從的樣子跌倒了</a:t>
            </a:r>
            <a:r>
              <a:rPr lang="zh-TW" altLang="en-US" sz="3000" b="1" dirty="0" smtClean="0">
                <a:solidFill>
                  <a:srgbClr val="FF0000"/>
                </a:solidFill>
                <a:latin typeface="微软雅黑" pitchFamily="34" charset="-122"/>
                <a:ea typeface="微软雅黑" pitchFamily="34" charset="-122"/>
              </a:rPr>
              <a:t>。</a:t>
            </a:r>
            <a:r>
              <a:rPr lang="x-none" sz="3000" b="1" dirty="0"/>
              <a:t> </a:t>
            </a:r>
            <a:r>
              <a:rPr lang="x-none" sz="3000" b="1" dirty="0">
                <a:solidFill>
                  <a:srgbClr val="0000FF"/>
                </a:solidFill>
              </a:rPr>
              <a:t>Heb 4:9-11 There remaineth therefore a rest to the people of God. For </a:t>
            </a:r>
            <a:r>
              <a:rPr lang="x-none" sz="3000" b="1" u="sng" dirty="0">
                <a:solidFill>
                  <a:srgbClr val="0000FF"/>
                </a:solidFill>
              </a:rPr>
              <a:t>he that is entered into his rest, he also hath ceased from his own works</a:t>
            </a:r>
            <a:r>
              <a:rPr lang="x-none" sz="3000" b="1" dirty="0">
                <a:solidFill>
                  <a:srgbClr val="0000FF"/>
                </a:solidFill>
              </a:rPr>
              <a:t>, as God </a:t>
            </a:r>
            <a:r>
              <a:rPr lang="x-none" sz="3000" b="1" i="1" dirty="0">
                <a:solidFill>
                  <a:srgbClr val="0000FF"/>
                </a:solidFill>
              </a:rPr>
              <a:t>did</a:t>
            </a:r>
            <a:r>
              <a:rPr lang="x-none" sz="3000" b="1" dirty="0">
                <a:solidFill>
                  <a:srgbClr val="0000FF"/>
                </a:solidFill>
              </a:rPr>
              <a:t> from his. Let us labour therefore to enter into that rest, lest any man fall after the same example of unbelief.</a:t>
            </a:r>
            <a:endParaRPr lang="en-US" sz="30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37861299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500" b="1" dirty="0">
                <a:solidFill>
                  <a:srgbClr val="FF0000"/>
                </a:solidFill>
                <a:latin typeface="微软雅黑" pitchFamily="34" charset="-122"/>
                <a:ea typeface="微软雅黑" pitchFamily="34" charset="-122"/>
              </a:rPr>
              <a:t>箴 </a:t>
            </a:r>
            <a:r>
              <a:rPr lang="en-US" altLang="zh-TW" sz="3500" b="1" dirty="0">
                <a:solidFill>
                  <a:srgbClr val="FF0000"/>
                </a:solidFill>
                <a:latin typeface="微软雅黑" pitchFamily="34" charset="-122"/>
                <a:ea typeface="微软雅黑" pitchFamily="34" charset="-122"/>
              </a:rPr>
              <a:t>4:23</a:t>
            </a:r>
            <a:r>
              <a:rPr lang="zh-TW" altLang="en-US" sz="3500" b="1" dirty="0">
                <a:solidFill>
                  <a:srgbClr val="FF0000"/>
                </a:solidFill>
                <a:latin typeface="微软雅黑" pitchFamily="34" charset="-122"/>
                <a:ea typeface="微软雅黑" pitchFamily="34" charset="-122"/>
              </a:rPr>
              <a:t>你要保守你心，勝過保守一切（或譯：你要切切保守你心），因為一生的果效是由心發出</a:t>
            </a:r>
            <a:r>
              <a:rPr lang="zh-TW" altLang="en-US" sz="3500" b="1" dirty="0" smtClean="0">
                <a:solidFill>
                  <a:srgbClr val="FF0000"/>
                </a:solidFill>
                <a:latin typeface="微软雅黑" pitchFamily="34" charset="-122"/>
                <a:ea typeface="微软雅黑" pitchFamily="34" charset="-122"/>
              </a:rPr>
              <a:t>。</a:t>
            </a:r>
            <a:r>
              <a:rPr lang="x-none" sz="3600" b="1" dirty="0"/>
              <a:t> </a:t>
            </a:r>
            <a:r>
              <a:rPr lang="x-none" sz="3600" b="1" dirty="0">
                <a:solidFill>
                  <a:srgbClr val="0000FF"/>
                </a:solidFill>
              </a:rPr>
              <a:t>Prov 4:23 Keep thy heart with all diligence; for out of it </a:t>
            </a:r>
            <a:r>
              <a:rPr lang="x-none" sz="3600" b="1" i="1" dirty="0">
                <a:solidFill>
                  <a:srgbClr val="0000FF"/>
                </a:solidFill>
              </a:rPr>
              <a:t>are</a:t>
            </a:r>
            <a:r>
              <a:rPr lang="x-none" sz="3600" b="1" dirty="0">
                <a:solidFill>
                  <a:srgbClr val="0000FF"/>
                </a:solidFill>
              </a:rPr>
              <a:t> the issues of life.</a:t>
            </a:r>
            <a:endParaRPr lang="en-US" sz="36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84138757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63500" y="800100"/>
            <a:ext cx="7556500" cy="3143030"/>
          </a:xfrm>
          <a:prstGeom prst="rect">
            <a:avLst/>
          </a:prstGeom>
        </p:spPr>
        <p:txBody>
          <a:bodyPr vert="horz" lIns="76200" tIns="38100" rIns="76200" bIns="38100" rtlCol="0">
            <a:noAutofit/>
          </a:bodyPr>
          <a:lstStyle/>
          <a:p>
            <a:r>
              <a:rPr lang="zh-TW" altLang="en-US" sz="3400" b="1" dirty="0">
                <a:solidFill>
                  <a:srgbClr val="FF0000"/>
                </a:solidFill>
                <a:latin typeface="微软雅黑" pitchFamily="34" charset="-122"/>
                <a:ea typeface="微软雅黑" pitchFamily="34" charset="-122"/>
              </a:rPr>
              <a:t>路 </a:t>
            </a:r>
            <a:r>
              <a:rPr lang="en-US" altLang="zh-TW" sz="3400" b="1" dirty="0" smtClean="0">
                <a:solidFill>
                  <a:srgbClr val="FF0000"/>
                </a:solidFill>
                <a:latin typeface="微软雅黑" pitchFamily="34" charset="-122"/>
                <a:ea typeface="微软雅黑" pitchFamily="34" charset="-122"/>
              </a:rPr>
              <a:t>6:45 </a:t>
            </a:r>
            <a:r>
              <a:rPr lang="zh-TW" altLang="en-US" sz="3400" b="1" dirty="0" smtClean="0">
                <a:solidFill>
                  <a:srgbClr val="FF0000"/>
                </a:solidFill>
                <a:latin typeface="微软雅黑" pitchFamily="34" charset="-122"/>
                <a:ea typeface="微软雅黑" pitchFamily="34" charset="-122"/>
              </a:rPr>
              <a:t>善</a:t>
            </a:r>
            <a:r>
              <a:rPr lang="zh-TW" altLang="en-US" sz="3400" b="1" dirty="0">
                <a:solidFill>
                  <a:srgbClr val="FF0000"/>
                </a:solidFill>
                <a:latin typeface="微软雅黑" pitchFamily="34" charset="-122"/>
                <a:ea typeface="微软雅黑" pitchFamily="34" charset="-122"/>
              </a:rPr>
              <a:t>人從他心裡所存的善就發出善來；惡人從他心裡所存的惡就發出惡來；因為心裡所充滿的，口裡就說出來。</a:t>
            </a:r>
            <a:r>
              <a:rPr lang="x-none" sz="3400" b="1" dirty="0" smtClean="0"/>
              <a:t> </a:t>
            </a:r>
            <a:r>
              <a:rPr lang="x-none" sz="3400" b="1" dirty="0">
                <a:solidFill>
                  <a:srgbClr val="0000FF"/>
                </a:solidFill>
              </a:rPr>
              <a:t>Luke 6:45 A good man out of the good treasure of his heart bringeth forth that which is good; and an evil man out of the evil treasure of his heart bringeth forth that which is evil: for of the abundance of the heart his mouth speaketh.</a:t>
            </a:r>
            <a:endParaRPr lang="en-US" sz="3400" b="1" dirty="0">
              <a:solidFill>
                <a:srgbClr val="0000FF"/>
              </a:solidFill>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5</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796558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533400" y="342900"/>
            <a:ext cx="6794500" cy="1446550"/>
          </a:xfrm>
          <a:prstGeom prst="rect">
            <a:avLst/>
          </a:prstGeom>
          <a:noFill/>
        </p:spPr>
        <p:txBody>
          <a:bodyPr wrap="square" rtlCol="0">
            <a:spAutoFit/>
          </a:bodyPr>
          <a:lstStyle/>
          <a:p>
            <a:pPr algn="ctr"/>
            <a:r>
              <a:rPr lang="zh-CN" altLang="en-US" sz="8800" b="1" dirty="0">
                <a:solidFill>
                  <a:srgbClr val="FF0000"/>
                </a:solidFill>
                <a:latin typeface="黑体" pitchFamily="49" charset="-122"/>
                <a:ea typeface="黑体" pitchFamily="49" charset="-122"/>
              </a:rPr>
              <a:t>重生</a:t>
            </a:r>
            <a:endParaRPr lang="en-US" sz="8800" b="1" dirty="0">
              <a:solidFill>
                <a:srgbClr val="FF0000"/>
              </a:solidFill>
              <a:latin typeface="黑体" pitchFamily="49" charset="-122"/>
              <a:ea typeface="黑体" pitchFamily="49" charset="-122"/>
            </a:endParaRPr>
          </a:p>
        </p:txBody>
      </p:sp>
      <p:sp>
        <p:nvSpPr>
          <p:cNvPr id="3" name="Rectangle 2"/>
          <p:cNvSpPr/>
          <p:nvPr/>
        </p:nvSpPr>
        <p:spPr>
          <a:xfrm>
            <a:off x="694353" y="3162300"/>
            <a:ext cx="6633547" cy="2400657"/>
          </a:xfrm>
          <a:prstGeom prst="rect">
            <a:avLst/>
          </a:prstGeom>
        </p:spPr>
        <p:txBody>
          <a:bodyPr wrap="none">
            <a:spAutoFit/>
          </a:bodyPr>
          <a:lstStyle/>
          <a:p>
            <a:r>
              <a:rPr lang="en-US" altLang="zh-TW" sz="5000" b="1" dirty="0" smtClean="0">
                <a:solidFill>
                  <a:srgbClr val="7030A0"/>
                </a:solidFill>
                <a:latin typeface="微软雅黑" pitchFamily="34" charset="-122"/>
                <a:ea typeface="微软雅黑" pitchFamily="34" charset="-122"/>
              </a:rPr>
              <a:t>= </a:t>
            </a:r>
            <a:r>
              <a:rPr lang="zh-CN" altLang="en-US" sz="5000" b="1" dirty="0" smtClean="0">
                <a:solidFill>
                  <a:srgbClr val="7030A0"/>
                </a:solidFill>
                <a:latin typeface="微软雅黑" pitchFamily="34" charset="-122"/>
                <a:ea typeface="微软雅黑" pitchFamily="34" charset="-122"/>
              </a:rPr>
              <a:t>我进入基督</a:t>
            </a:r>
            <a:endParaRPr lang="en-US" altLang="zh-CN" sz="5000" b="1" dirty="0" smtClean="0">
              <a:solidFill>
                <a:srgbClr val="7030A0"/>
              </a:solidFill>
              <a:latin typeface="微软雅黑" pitchFamily="34" charset="-122"/>
              <a:ea typeface="微软雅黑" pitchFamily="34" charset="-122"/>
            </a:endParaRPr>
          </a:p>
          <a:p>
            <a:r>
              <a:rPr lang="en-US" altLang="zh-CN" sz="5000" b="1" dirty="0" smtClean="0">
                <a:solidFill>
                  <a:srgbClr val="7030A0"/>
                </a:solidFill>
                <a:latin typeface="微软雅黑" pitchFamily="34" charset="-122"/>
                <a:ea typeface="微软雅黑" pitchFamily="34" charset="-122"/>
              </a:rPr>
              <a:t>= </a:t>
            </a:r>
            <a:r>
              <a:rPr lang="zh-CN" altLang="en-US" sz="5000" b="1" dirty="0" smtClean="0">
                <a:solidFill>
                  <a:srgbClr val="7030A0"/>
                </a:solidFill>
                <a:latin typeface="微软雅黑" pitchFamily="34" charset="-122"/>
                <a:ea typeface="微软雅黑" pitchFamily="34" charset="-122"/>
              </a:rPr>
              <a:t>基督进入我</a:t>
            </a:r>
            <a:endParaRPr lang="en-US" altLang="zh-CN" sz="5000" b="1" dirty="0" smtClean="0">
              <a:solidFill>
                <a:srgbClr val="7030A0"/>
              </a:solidFill>
              <a:latin typeface="微软雅黑" pitchFamily="34" charset="-122"/>
              <a:ea typeface="微软雅黑" pitchFamily="34" charset="-122"/>
            </a:endParaRPr>
          </a:p>
          <a:p>
            <a:r>
              <a:rPr lang="en-US" altLang="zh-CN" sz="5000" b="1" dirty="0" smtClean="0">
                <a:solidFill>
                  <a:srgbClr val="7030A0"/>
                </a:solidFill>
                <a:latin typeface="微软雅黑" pitchFamily="34" charset="-122"/>
                <a:ea typeface="微软雅黑" pitchFamily="34" charset="-122"/>
              </a:rPr>
              <a:t>= </a:t>
            </a:r>
            <a:r>
              <a:rPr lang="zh-CN" altLang="en-US" sz="5000" b="1" dirty="0" smtClean="0">
                <a:solidFill>
                  <a:srgbClr val="7030A0"/>
                </a:solidFill>
                <a:latin typeface="微软雅黑" pitchFamily="34" charset="-122"/>
                <a:ea typeface="微软雅黑" pitchFamily="34" charset="-122"/>
              </a:rPr>
              <a:t>我与基督同死同复活</a:t>
            </a:r>
            <a:endParaRPr lang="en-US" sz="5000" dirty="0"/>
          </a:p>
        </p:txBody>
      </p:sp>
    </p:spTree>
    <p:extLst>
      <p:ext uri="{BB962C8B-B14F-4D97-AF65-F5344CB8AC3E}">
        <p14:creationId xmlns:p14="http://schemas.microsoft.com/office/powerpoint/2010/main" val="86153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rgbClr val="FF0000"/>
                                        </p:clrVal>
                                      </p:to>
                                    </p:set>
                                    <p:set>
                                      <p:cBhvr>
                                        <p:cTn id="7" dur="500" fill="hold"/>
                                        <p:tgtEl>
                                          <p:spTgt spid="3">
                                            <p:txEl>
                                              <p:pRg st="0" end="0"/>
                                            </p:txEl>
                                          </p:spTgt>
                                        </p:tgtEl>
                                        <p:attrNameLst>
                                          <p:attrName>fillcolor</p:attrName>
                                        </p:attrNameLst>
                                      </p:cBhvr>
                                      <p:to>
                                        <p:clrVal>
                                          <a:srgbClr val="FF0000"/>
                                        </p:clrVal>
                                      </p:to>
                                    </p:set>
                                    <p:set>
                                      <p:cBhvr>
                                        <p:cTn id="8" dur="500" fill="hold"/>
                                        <p:tgtEl>
                                          <p:spTgt spid="3">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3">
                                            <p:txEl>
                                              <p:pRg st="1" end="1"/>
                                            </p:txEl>
                                          </p:spTgt>
                                        </p:tgtEl>
                                        <p:attrNameLst>
                                          <p:attrName>style.color</p:attrName>
                                        </p:attrNameLst>
                                      </p:cBhvr>
                                      <p:to>
                                        <p:clrVal>
                                          <a:srgbClr val="FF0000"/>
                                        </p:clrVal>
                                      </p:to>
                                    </p:set>
                                    <p:set>
                                      <p:cBhvr>
                                        <p:cTn id="13" dur="500" fill="hold"/>
                                        <p:tgtEl>
                                          <p:spTgt spid="3">
                                            <p:txEl>
                                              <p:pRg st="1" end="1"/>
                                            </p:txEl>
                                          </p:spTgt>
                                        </p:tgtEl>
                                        <p:attrNameLst>
                                          <p:attrName>fillcolor</p:attrName>
                                        </p:attrNameLst>
                                      </p:cBhvr>
                                      <p:to>
                                        <p:clrVal>
                                          <a:srgbClr val="FF0000"/>
                                        </p:clrVal>
                                      </p:to>
                                    </p:set>
                                    <p:set>
                                      <p:cBhvr>
                                        <p:cTn id="14" dur="500" fill="hold"/>
                                        <p:tgtEl>
                                          <p:spTgt spid="3">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3">
                                            <p:txEl>
                                              <p:pRg st="2" end="2"/>
                                            </p:txEl>
                                          </p:spTgt>
                                        </p:tgtEl>
                                        <p:attrNameLst>
                                          <p:attrName>style.color</p:attrName>
                                        </p:attrNameLst>
                                      </p:cBhvr>
                                      <p:to>
                                        <p:clrVal>
                                          <a:srgbClr val="FF0000"/>
                                        </p:clrVal>
                                      </p:to>
                                    </p:set>
                                    <p:set>
                                      <p:cBhvr>
                                        <p:cTn id="19" dur="500" fill="hold"/>
                                        <p:tgtEl>
                                          <p:spTgt spid="3">
                                            <p:txEl>
                                              <p:pRg st="2" end="2"/>
                                            </p:txEl>
                                          </p:spTgt>
                                        </p:tgtEl>
                                        <p:attrNameLst>
                                          <p:attrName>fillcolor</p:attrName>
                                        </p:attrNameLst>
                                      </p:cBhvr>
                                      <p:to>
                                        <p:clrVal>
                                          <a:srgbClr val="FF0000"/>
                                        </p:clrVal>
                                      </p:to>
                                    </p:set>
                                    <p:set>
                                      <p:cBhvr>
                                        <p:cTn id="20"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88900" y="781270"/>
            <a:ext cx="7683500" cy="3143030"/>
          </a:xfrm>
          <a:prstGeom prst="rect">
            <a:avLst/>
          </a:prstGeom>
        </p:spPr>
        <p:txBody>
          <a:bodyPr vert="horz" lIns="76200" tIns="38100" rIns="76200" bIns="38100" rtlCol="0">
            <a:noAutofit/>
          </a:bodyPr>
          <a:lstStyle/>
          <a:p>
            <a:r>
              <a:rPr lang="zh-TW" altLang="en-US" sz="2700" b="1" dirty="0">
                <a:solidFill>
                  <a:srgbClr val="FF0000"/>
                </a:solidFill>
                <a:latin typeface="微软雅黑" pitchFamily="34" charset="-122"/>
                <a:ea typeface="微软雅黑" pitchFamily="34" charset="-122"/>
              </a:rPr>
              <a:t>個人進入此救恩必須通過聖靈的光照啟示，也因著人願意完全放棄在亞當里墮落的、以自我為中心的生命，通過內心領受神的話語（福音）而重生。</a:t>
            </a:r>
            <a:r>
              <a:rPr lang="en-US" altLang="zh-TW" sz="2700" b="1" dirty="0">
                <a:solidFill>
                  <a:srgbClr val="0000FF"/>
                </a:solidFill>
                <a:latin typeface="微软雅黑" pitchFamily="34" charset="-122"/>
                <a:ea typeface="微软雅黑" pitchFamily="34" charset="-122"/>
              </a:rPr>
              <a:t>To receive such salvation, man has to be enlightened by the Holy Spirit; he/she also must be willing to forsake the fallen, self-centered </a:t>
            </a:r>
            <a:r>
              <a:rPr lang="en-US" altLang="zh-TW" sz="2700" b="1" dirty="0" err="1">
                <a:solidFill>
                  <a:srgbClr val="0000FF"/>
                </a:solidFill>
                <a:latin typeface="微软雅黑" pitchFamily="34" charset="-122"/>
                <a:ea typeface="微软雅黑" pitchFamily="34" charset="-122"/>
              </a:rPr>
              <a:t>adamic</a:t>
            </a:r>
            <a:r>
              <a:rPr lang="en-US" altLang="zh-TW" sz="2700" b="1" dirty="0">
                <a:solidFill>
                  <a:srgbClr val="0000FF"/>
                </a:solidFill>
                <a:latin typeface="微软雅黑" pitchFamily="34" charset="-122"/>
                <a:ea typeface="微软雅黑" pitchFamily="34" charset="-122"/>
              </a:rPr>
              <a:t> life. Spiritual regeneration or rebirth happens when a person (who is willing to forsake the </a:t>
            </a:r>
            <a:r>
              <a:rPr lang="en-US" altLang="zh-TW" sz="2700" b="1" dirty="0" err="1">
                <a:solidFill>
                  <a:srgbClr val="0000FF"/>
                </a:solidFill>
                <a:latin typeface="微软雅黑" pitchFamily="34" charset="-122"/>
                <a:ea typeface="微软雅黑" pitchFamily="34" charset="-122"/>
              </a:rPr>
              <a:t>adamic</a:t>
            </a:r>
            <a:r>
              <a:rPr lang="en-US" altLang="zh-TW" sz="2700" b="1" dirty="0">
                <a:solidFill>
                  <a:srgbClr val="0000FF"/>
                </a:solidFill>
                <a:latin typeface="微软雅黑" pitchFamily="34" charset="-122"/>
                <a:ea typeface="微软雅黑" pitchFamily="34" charset="-122"/>
              </a:rPr>
              <a:t> life) receives God’s Word (i.e., the Gospel) by heart (not just intellectually). </a:t>
            </a:r>
            <a:endParaRPr lang="en-US" altLang="zh-CN" sz="2700"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2</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3780513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13771" y="1028700"/>
            <a:ext cx="7683500" cy="3143030"/>
          </a:xfrm>
          <a:prstGeom prst="rect">
            <a:avLst/>
          </a:prstGeom>
        </p:spPr>
        <p:txBody>
          <a:bodyPr vert="horz" lIns="76200" tIns="38100" rIns="76200" bIns="38100" rtlCol="0">
            <a:noAutofit/>
          </a:bodyPr>
          <a:lstStyle/>
          <a:p>
            <a:r>
              <a:rPr lang="zh-TW" altLang="en-US" sz="3333" b="1" dirty="0">
                <a:solidFill>
                  <a:srgbClr val="FF0000"/>
                </a:solidFill>
                <a:latin typeface="微软雅黑" pitchFamily="34" charset="-122"/>
                <a:ea typeface="微软雅黑" pitchFamily="34" charset="-122"/>
              </a:rPr>
              <a:t>真正重生的人必然不願犯罪，反而羡慕神的生命、話語。</a:t>
            </a:r>
            <a:r>
              <a:rPr lang="en-US" altLang="zh-TW" sz="3333" b="1" dirty="0">
                <a:solidFill>
                  <a:srgbClr val="0000FF"/>
                </a:solidFill>
                <a:latin typeface="微软雅黑" pitchFamily="34" charset="-122"/>
                <a:ea typeface="微软雅黑" pitchFamily="34" charset="-122"/>
              </a:rPr>
              <a:t>A born-again Christian does not desire (like) to live a sinful life but instead a life filled with God’s Word and Spirit. </a:t>
            </a:r>
            <a:r>
              <a:rPr lang="zh-CN" altLang="en-US" sz="3333" b="1" dirty="0">
                <a:solidFill>
                  <a:srgbClr val="0000FF"/>
                </a:solidFill>
                <a:latin typeface="微软雅黑" pitchFamily="34" charset="-122"/>
                <a:ea typeface="微软雅黑" pitchFamily="34" charset="-122"/>
              </a:rPr>
              <a:t> </a:t>
            </a:r>
            <a:endParaRPr lang="en-US" altLang="zh-CN" sz="3333"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2</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1870692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76200" y="876300"/>
            <a:ext cx="7543800" cy="3143030"/>
          </a:xfrm>
          <a:prstGeom prst="rect">
            <a:avLst/>
          </a:prstGeom>
        </p:spPr>
        <p:txBody>
          <a:bodyPr vert="horz" lIns="76200" tIns="38100" rIns="76200" bIns="38100" rtlCol="0">
            <a:noAutofit/>
          </a:bodyPr>
          <a:lstStyle/>
          <a:p>
            <a:r>
              <a:rPr lang="zh-TW" altLang="en-US" sz="3200" b="1" dirty="0">
                <a:solidFill>
                  <a:srgbClr val="FF0000"/>
                </a:solidFill>
                <a:latin typeface="微软雅黑" pitchFamily="34" charset="-122"/>
                <a:ea typeface="微软雅黑" pitchFamily="34" charset="-122"/>
              </a:rPr>
              <a:t>重生時内裏的生命（重生的靈）完全更新，與主合一，擁有</a:t>
            </a:r>
            <a:r>
              <a:rPr lang="zh-TW" altLang="en-US" sz="5000" b="1" dirty="0">
                <a:solidFill>
                  <a:srgbClr val="7030A0"/>
                </a:solidFill>
                <a:latin typeface="微软雅黑" pitchFamily="34" charset="-122"/>
                <a:ea typeface="微软雅黑" pitchFamily="34" charset="-122"/>
              </a:rPr>
              <a:t>復活的基督</a:t>
            </a:r>
            <a:r>
              <a:rPr lang="zh-TW" altLang="en-US" sz="3200" b="1" dirty="0">
                <a:solidFill>
                  <a:srgbClr val="FF0000"/>
                </a:solidFill>
                <a:latin typeface="微软雅黑" pitchFamily="34" charset="-122"/>
                <a:ea typeface="微软雅黑" pitchFamily="34" charset="-122"/>
              </a:rPr>
              <a:t>完全的生命、能力，</a:t>
            </a:r>
            <a:r>
              <a:rPr lang="en-US" altLang="zh-TW" sz="3200" b="1" dirty="0">
                <a:solidFill>
                  <a:srgbClr val="0000FF"/>
                </a:solidFill>
                <a:latin typeface="微软雅黑" pitchFamily="34" charset="-122"/>
                <a:ea typeface="微软雅黑" pitchFamily="34" charset="-122"/>
              </a:rPr>
              <a:t>When a Christian is born again, his/her inner life (i.e., the born-again spirit) is completely renewed. The born-again spirit is </a:t>
            </a:r>
            <a:r>
              <a:rPr lang="en-US" altLang="zh-TW" sz="3200" b="1" dirty="0">
                <a:solidFill>
                  <a:srgbClr val="7030A0"/>
                </a:solidFill>
                <a:latin typeface="微软雅黑" pitchFamily="34" charset="-122"/>
                <a:ea typeface="微软雅黑" pitchFamily="34" charset="-122"/>
              </a:rPr>
              <a:t>one with Christ </a:t>
            </a:r>
            <a:r>
              <a:rPr lang="en-US" altLang="zh-TW" sz="3200" b="1" dirty="0">
                <a:solidFill>
                  <a:srgbClr val="0000FF"/>
                </a:solidFill>
                <a:latin typeface="微软雅黑" pitchFamily="34" charset="-122"/>
                <a:ea typeface="微软雅黑" pitchFamily="34" charset="-122"/>
              </a:rPr>
              <a:t>and has the perfect life and power </a:t>
            </a:r>
            <a:r>
              <a:rPr lang="en-US" altLang="zh-TW" sz="3200" b="1" dirty="0">
                <a:solidFill>
                  <a:srgbClr val="7030A0"/>
                </a:solidFill>
                <a:latin typeface="微软雅黑" pitchFamily="34" charset="-122"/>
                <a:ea typeface="微软雅黑" pitchFamily="34" charset="-122"/>
              </a:rPr>
              <a:t>of the resurrected Christ</a:t>
            </a:r>
            <a:r>
              <a:rPr lang="en-US" altLang="zh-TW" sz="3200" b="1" dirty="0">
                <a:solidFill>
                  <a:srgbClr val="0000FF"/>
                </a:solidFill>
                <a:latin typeface="微软雅黑" pitchFamily="34" charset="-122"/>
                <a:ea typeface="微软雅黑" pitchFamily="34" charset="-122"/>
              </a:rPr>
              <a:t>. </a:t>
            </a:r>
            <a:endParaRPr lang="en-US" altLang="zh-CN" sz="3200" b="1" dirty="0">
              <a:solidFill>
                <a:srgbClr val="0000FF"/>
              </a:solidFill>
              <a:latin typeface="微软雅黑" pitchFamily="34" charset="-122"/>
              <a:ea typeface="微软雅黑" pitchFamily="34" charset="-122"/>
            </a:endParaRPr>
          </a:p>
        </p:txBody>
      </p:sp>
      <p:sp>
        <p:nvSpPr>
          <p:cNvPr id="4" name="TextBox 3"/>
          <p:cNvSpPr txBox="1"/>
          <p:nvPr/>
        </p:nvSpPr>
        <p:spPr>
          <a:xfrm>
            <a:off x="952500" y="114300"/>
            <a:ext cx="5651500" cy="68217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本乎恩因着信的福音</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r>
              <a:rPr lang="en-US" altLang="zh-CN"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3</a:t>
            </a:r>
            <a:r>
              <a:rPr lang="zh-CN" altLang="en-US" sz="3833" b="1" spc="42" dirty="0" smtClean="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rPr>
              <a:t>）</a:t>
            </a:r>
            <a:endParaRPr lang="en-US" sz="3833" b="1" spc="42" dirty="0">
              <a:ln w="11430"/>
              <a:solidFill>
                <a:srgbClr val="00B050"/>
              </a:solidFill>
              <a:effectLst>
                <a:outerShdw blurRad="76200" dist="50800" dir="5400000" algn="tl" rotWithShape="0">
                  <a:srgbClr val="000000">
                    <a:alpha val="65000"/>
                  </a:srgbClr>
                </a:outerShdw>
              </a:effectLst>
              <a:latin typeface="微软雅黑" pitchFamily="34" charset="-122"/>
              <a:ea typeface="微软雅黑" pitchFamily="34" charset="-122"/>
            </a:endParaRPr>
          </a:p>
        </p:txBody>
      </p:sp>
    </p:spTree>
    <p:extLst>
      <p:ext uri="{BB962C8B-B14F-4D97-AF65-F5344CB8AC3E}">
        <p14:creationId xmlns:p14="http://schemas.microsoft.com/office/powerpoint/2010/main" val="298428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2592</TotalTime>
  <Words>4642</Words>
  <Application>Microsoft Office PowerPoint</Application>
  <PresentationFormat>Custom</PresentationFormat>
  <Paragraphs>146</Paragraphs>
  <Slides>57</Slides>
  <Notes>36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57</vt:i4>
      </vt:variant>
    </vt:vector>
  </HeadingPairs>
  <TitlesOfParts>
    <vt:vector size="63" baseType="lpstr">
      <vt:lpstr>微软雅黑</vt:lpstr>
      <vt:lpstr>黑体</vt:lpstr>
      <vt:lpstr>Arial</vt:lpstr>
      <vt:lpstr>Calibri</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YZ</dc:creator>
  <cp:lastModifiedBy>YZ</cp:lastModifiedBy>
  <cp:revision>325</cp:revision>
  <dcterms:created xsi:type="dcterms:W3CDTF">2012-03-04T20:46:38Z</dcterms:created>
  <dcterms:modified xsi:type="dcterms:W3CDTF">2014-05-04T12:50:56Z</dcterms:modified>
</cp:coreProperties>
</file>