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5" r:id="rId2"/>
    <p:sldId id="390" r:id="rId3"/>
    <p:sldId id="291" r:id="rId4"/>
    <p:sldId id="296" r:id="rId5"/>
    <p:sldId id="357" r:id="rId6"/>
    <p:sldId id="358" r:id="rId7"/>
    <p:sldId id="359" r:id="rId8"/>
    <p:sldId id="386" r:id="rId9"/>
    <p:sldId id="387" r:id="rId10"/>
    <p:sldId id="388" r:id="rId11"/>
    <p:sldId id="375" r:id="rId12"/>
    <p:sldId id="376" r:id="rId13"/>
    <p:sldId id="377" r:id="rId14"/>
    <p:sldId id="378" r:id="rId15"/>
    <p:sldId id="379" r:id="rId16"/>
    <p:sldId id="380" r:id="rId17"/>
    <p:sldId id="389" r:id="rId18"/>
    <p:sldId id="363" r:id="rId19"/>
    <p:sldId id="365" r:id="rId20"/>
    <p:sldId id="381" r:id="rId21"/>
    <p:sldId id="382" r:id="rId22"/>
    <p:sldId id="384" r:id="rId23"/>
    <p:sldId id="349" r:id="rId24"/>
    <p:sldId id="353" r:id="rId25"/>
    <p:sldId id="369" r:id="rId26"/>
    <p:sldId id="370" r:id="rId27"/>
    <p:sldId id="354" r:id="rId28"/>
    <p:sldId id="371" r:id="rId29"/>
    <p:sldId id="372" r:id="rId30"/>
    <p:sldId id="282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89" d="100"/>
          <a:sy n="89" d="100"/>
        </p:scale>
        <p:origin x="762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2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4:8 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该隐与他兄弟亚伯说话；二人正在田间。该隐起来打他兄弟亚伯，把他杀了。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http://bibleencyclopedia.com/picturesjpeg/Cain_Flees_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58" y="190500"/>
            <a:ext cx="4002741" cy="53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ids.christiansunite.com/images/Bible_Stories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"/>
            <a:ext cx="3797301" cy="4997248"/>
          </a:xfrm>
          <a:prstGeom prst="rect">
            <a:avLst/>
          </a:prstGeom>
          <a:noFill/>
        </p:spPr>
      </p:pic>
      <p:pic>
        <p:nvPicPr>
          <p:cNvPr id="37892" name="Picture 4" descr="http://blog.amerifirst.com/Portals/27489/images/david-goliath-big-bank-vs-community-l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514" y="342900"/>
            <a:ext cx="3837886" cy="499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2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20:24-26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卫就去藏在田野。到了初一日，王坐席要吃饭。 王照常坐在靠墙的位上，约拿单侍立，押尼珥坐在扫罗旁边，大卫的座位空设。 然而这日扫罗没有说甚么，他想大卫遇事，偶染不洁，他必定是不洁。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20:27-28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初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二日大卫的座位还空设。扫罗问他儿子约拿单说：耶西的儿子为何昨日、今日没有来吃饭呢？ 约拿单回答扫罗说：大卫切求我容他往伯利恒去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5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2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20:29-30 </a:t>
            </a:r>
            <a:r>
              <a:rPr lang="zh-CN" altLang="en-US" sz="42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他</a:t>
            </a:r>
            <a:r>
              <a:rPr lang="zh-CN" altLang="en-US" sz="4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说：求你容我去，因为我家在城里有献祭的事；我长兄吩咐我去。如今我若在你眼前蒙恩，求你容我去见我的弟兄；所以大卫没有赴王的席。 </a:t>
            </a:r>
            <a:r>
              <a:rPr lang="zh-CN" altLang="en-US" sz="4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扫罗向约拿单发怒，对他说：你这顽梗背逆之妇人所生的，</a:t>
            </a:r>
            <a:r>
              <a:rPr lang="zh-CN" altLang="en-US" sz="4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我岂不知道你喜悦耶西的儿子，自取羞辱，以致你母亲露体蒙羞么？ </a:t>
            </a:r>
            <a:endParaRPr lang="en-US" sz="4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5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20:31-32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耶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西的儿子若在世间活着，你和你的国位必站立不住。现在你要打发人去，将他捉拿交给我；他是该死的。 约拿单对父亲扫罗说：他为甚么该死呢？他做了甚么呢？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2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20:33-34 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罗向约拿单抡枪要刺他，约拿单就知道他父亲决意要杀大卫。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于是约拿单气忿忿地从席上起来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，在这初二日没有吃饭。他因见父亲羞辱大卫，就为大卫愁烦。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8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1.bp.blogspot.com/-177Qq9IasK8/TuobRGV89YI/AAAAAAAAAQM/sYtmKeCgB1U/s400/img_652138_5196009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"/>
            <a:ext cx="2800350" cy="2800350"/>
          </a:xfrm>
          <a:prstGeom prst="rect">
            <a:avLst/>
          </a:prstGeom>
          <a:noFill/>
        </p:spPr>
      </p:pic>
      <p:pic>
        <p:nvPicPr>
          <p:cNvPr id="3" name="Picture 4" descr="https://encrypted-tbn2.google.com/images?q=tbn:ANd9GcQhcYU9eBHayEANF1SHudhMg_H6WT4LhV1KysVJ95M7ewL46BZK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38499"/>
            <a:ext cx="3581400" cy="2353123"/>
          </a:xfrm>
          <a:prstGeom prst="rect">
            <a:avLst/>
          </a:prstGeom>
          <a:noFill/>
        </p:spPr>
      </p:pic>
      <p:pic>
        <p:nvPicPr>
          <p:cNvPr id="5" name="Picture 2" descr="http://blog.mimecast.com/wp-content/uploads/2011/08/me-me-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800100"/>
            <a:ext cx="38861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0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雅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1:19-20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我亲爱的弟兄们，这是你们所知道的，但你们各人要快快的听，慢慢的说，慢慢的动怒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为人的怒气并不成就神的义。 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6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powernetwork.com/againstallodds/files/2013/08/small-victories_f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1876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1:1-3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太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初有道，道与神同在，道就是神。 这道太初与神同在。 万物是藉着他造的；凡被造的，没有一样不是藉着他造的。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3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1:10-11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他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在世界，世界也是藉着他造的，世界却不认识他。 他到自己的地方来，自己的人倒不接待他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54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1:12-13 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凡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接待他的，就是信他名的人，他就赐他们权柄，作神的儿女。 这等人不是从血气生的，不是从情慾生的，也不是从人意生的，乃是从神生的。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4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"/>
            <a:ext cx="9154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22500" y="127000"/>
            <a:ext cx="57785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80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自由意志</a:t>
            </a:r>
            <a:endParaRPr lang="en-US" sz="80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8545" y="27076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认清你的敌人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50406"/>
            <a:ext cx="2590800" cy="26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88322"/>
            <a:ext cx="347034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3679162"/>
            <a:ext cx="3048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566" y="939390"/>
            <a:ext cx="4394184" cy="47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弗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6:10-11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我还有末了的话：你们要靠着主，倚赖他的大能大力作刚强的人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。要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穿戴神所赐的全副军装，就能抵挡魔鬼的诡计。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弗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6:12 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因我们并不是与属血气的争战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（原文作摔跤；下同），乃是与那些执政的、掌权的、管辖这幽暗世界的，以及天空属灵气的恶魔争战。 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44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onaldlong.files.wordpress.com/2011/11/20111130-142005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97" y="-876300"/>
            <a:ext cx="9220200" cy="76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12:19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亲爱的弟兄，不要自己伸冤，宁可让步，听凭主怒（或作：让人发怒）；因为经上记着：主说：伸冤在我；我必报应。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罗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12:20-21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所以，你的仇敌若饿了，就给他吃，若渴了，就给他喝；因为你这样行就是把炭火堆在他的头上</a:t>
            </a:r>
            <a:r>
              <a:rPr lang="zh-CN" altLang="en-US" sz="5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。你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不可为恶所胜，反要以善胜恶。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8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theosophical.files.wordpress.com/2011/04/manage-anger-calm-down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8032">
            <a:off x="1863642" y="1237407"/>
            <a:ext cx="5225026" cy="3751569"/>
          </a:xfrm>
          <a:prstGeom prst="rect">
            <a:avLst/>
          </a:prstGeom>
          <a:noFill/>
        </p:spPr>
      </p:pic>
      <p:pic>
        <p:nvPicPr>
          <p:cNvPr id="6" name="Picture 2" descr="http://2.bp.blogspot.com/-OmaDlvT3KwM/T7O3GiPRc9I/AAAAAAAACNc/gGAhb1vMk8U/s1600/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3901">
            <a:off x="1401572" y="995612"/>
            <a:ext cx="5748703" cy="3826825"/>
          </a:xfrm>
          <a:prstGeom prst="rect">
            <a:avLst/>
          </a:prstGeom>
          <a:noFill/>
        </p:spPr>
      </p:pic>
      <p:pic>
        <p:nvPicPr>
          <p:cNvPr id="9" name="Picture 10" descr="http://t2.gstatic.com/images?q=tbn:ANd9GcQ1_PiMga9bpIiavtNBoyaGoXy2a8FCRJ8wcAQUQ8vx3Kj6Wzhym8c_OB58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423" y="723899"/>
            <a:ext cx="5715000" cy="4280736"/>
          </a:xfrm>
          <a:prstGeom prst="rect">
            <a:avLst/>
          </a:prstGeom>
          <a:noFill/>
        </p:spPr>
      </p:pic>
      <p:pic>
        <p:nvPicPr>
          <p:cNvPr id="7" name="Picture 4" descr="http://bp2.blogger.com/_dH0q9hvpVHg/SHt_clxfpjI/AAAAAAAAB7g/PHwkqnM4V_U/s400/anger.jpg"/>
          <p:cNvPicPr>
            <a:picLocks noChangeAspect="1" noChangeArrowheads="1"/>
          </p:cNvPicPr>
          <p:nvPr/>
        </p:nvPicPr>
        <p:blipFill>
          <a:blip r:embed="rId5" cstate="print"/>
          <a:srcRect b="4762"/>
          <a:stretch>
            <a:fillRect/>
          </a:stretch>
        </p:blipFill>
        <p:spPr bwMode="auto">
          <a:xfrm>
            <a:off x="1295220" y="104376"/>
            <a:ext cx="6133091" cy="551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89000"/>
            <a:ext cx="9144000" cy="4762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marL="619100" indent="-619100">
              <a:spcBef>
                <a:spcPts val="15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你最容易为什么事生气？你觉得自己生气的根本原因往往是什么？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r>
              <a:rPr lang="zh-CN" altLang="en-US" sz="3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们有时觉得自己的气不发出来似乎不痛快，为什么会有这样的感觉？</a:t>
            </a:r>
            <a:endParaRPr lang="en-US" altLang="zh-CN" sz="30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FontTx/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我们如何才能真正尊重别人的自由意志？这是不是让其为所欲为？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r>
              <a:rPr lang="zh-CN" altLang="en-US" sz="3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我们如何才能把圣经的处事原则（比如处理别人的失误或对自己的不平对待）应用在生活的具体方面？</a:t>
            </a:r>
            <a:endParaRPr lang="en-US" altLang="zh-CN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19100" indent="-619100">
              <a:spcBef>
                <a:spcPts val="1500"/>
              </a:spcBef>
              <a:buAutoNum type="arabicPeriod"/>
            </a:pPr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3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00" y="63500"/>
            <a:ext cx="577850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500" b="1" i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45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3500"/>
            <a:ext cx="5486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29:22 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好气的人挑启争端；暴怒的人多多犯罪。</a:t>
            </a:r>
            <a:endParaRPr lang="en-US" altLang="zh-CN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22:24 </a:t>
            </a:r>
            <a:r>
              <a:rPr lang="zh-CN" altLang="en-US" sz="5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好生气的人，不可与他结交；暴怒的人，不可与他来往。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3" descr="http://www.pamelasmalewilliams.com/images/angry_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0511"/>
            <a:ext cx="364761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4:1-2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有一日，那人和他妻子夏娃同房，夏娃就怀孕，生了该隐</a:t>
            </a:r>
            <a:r>
              <a:rPr lang="en-US" altLang="zh-CN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就是得的意思</a:t>
            </a:r>
            <a:r>
              <a:rPr lang="en-US" altLang="zh-CN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，便说：耶和华使我得了一个男子。  又生了该隐的兄弟亚伯。亚伯是牧羊的；该隐是种地的。 </a:t>
            </a:r>
            <a:endParaRPr lang="en-US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14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4:3-4 </a:t>
            </a:r>
            <a:r>
              <a:rPr lang="zh-CN" altLang="en-US" sz="5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有一日，该隐拿地里的出产为供物献给耶和华  亚伯也将他羊群中头生的和羊的脂油献上。耶和华看中了亚伯和他的供物， </a:t>
            </a:r>
            <a:endParaRPr lang="en-US" sz="5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3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457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4:5 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只是看不中该隐和他的供物。该隐就大大的发怒，变了脸色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"/>
            <a:ext cx="4037925" cy="50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4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457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4:6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耶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和华对该隐说：你为甚么发怒呢？你为甚么变了脸色呢？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"/>
            <a:ext cx="4037925" cy="50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387"/>
            <a:ext cx="457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创 </a:t>
            </a:r>
            <a:r>
              <a:rPr lang="en-US" altLang="zh-CN" sz="5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4:7 </a:t>
            </a:r>
            <a:r>
              <a:rPr lang="zh-CN" altLang="en-US" sz="50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若行得好，岂不蒙悦纳？你若行得不好，罪就伏在门前。它必恋慕你，你却要制伏它。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"/>
            <a:ext cx="4037925" cy="50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441</TotalTime>
  <Words>1347</Words>
  <Application>Microsoft Office PowerPoint</Application>
  <PresentationFormat>On-screen Show (16:10)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91</cp:revision>
  <dcterms:created xsi:type="dcterms:W3CDTF">2012-03-04T20:46:38Z</dcterms:created>
  <dcterms:modified xsi:type="dcterms:W3CDTF">2013-09-21T21:23:33Z</dcterms:modified>
</cp:coreProperties>
</file>