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2" r:id="rId2"/>
    <p:sldId id="379" r:id="rId3"/>
    <p:sldId id="380" r:id="rId4"/>
    <p:sldId id="383" r:id="rId5"/>
    <p:sldId id="384" r:id="rId6"/>
    <p:sldId id="385" r:id="rId7"/>
    <p:sldId id="399" r:id="rId8"/>
    <p:sldId id="386" r:id="rId9"/>
    <p:sldId id="400" r:id="rId10"/>
    <p:sldId id="401" r:id="rId11"/>
    <p:sldId id="272" r:id="rId12"/>
    <p:sldId id="397" r:id="rId13"/>
    <p:sldId id="398" r:id="rId14"/>
    <p:sldId id="402" r:id="rId15"/>
    <p:sldId id="390" r:id="rId16"/>
    <p:sldId id="396" r:id="rId17"/>
    <p:sldId id="403" r:id="rId18"/>
    <p:sldId id="393" r:id="rId19"/>
    <p:sldId id="404" r:id="rId20"/>
    <p:sldId id="394" r:id="rId21"/>
    <p:sldId id="395" r:id="rId22"/>
    <p:sldId id="282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89" d="100"/>
          <a:sy n="89" d="100"/>
        </p:scale>
        <p:origin x="852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1143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加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6:7-9 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不要自欺，神是轻慢不得的。人种的是甚么，收的也是甚么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。顺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着情慾</a:t>
            </a:r>
            <a:r>
              <a:rPr lang="en-US" altLang="zh-CN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撒种的，必从情慾</a:t>
            </a:r>
            <a:r>
              <a:rPr lang="en-US" altLang="zh-CN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收败坏；顺着圣灵撒种的，必从圣灵收永生。  我们行善，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不可丧志；若不灰心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，到了时候就要收成。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1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1000" y="1587500"/>
            <a:ext cx="4889500" cy="365125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10" t="8667" r="7299" b="3704"/>
          <a:stretch>
            <a:fillRect/>
          </a:stretch>
        </p:blipFill>
        <p:spPr bwMode="auto">
          <a:xfrm>
            <a:off x="762000" y="893233"/>
            <a:ext cx="7620000" cy="481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650" y="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最伟大的交换</a:t>
            </a:r>
            <a:endParaRPr lang="en-US" sz="6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90593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林后 </a:t>
            </a:r>
            <a:r>
              <a:rPr lang="en-US" altLang="zh-CN" sz="2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8:9 </a:t>
            </a:r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你们知道我们主耶稣基督的恩典：他本来富足，却为你们成了贫穷，叫你们因他的贫穷，可以成为富足。  </a:t>
            </a:r>
            <a:endParaRPr lang="en-US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110" t="8667" r="7299" b="3704"/>
          <a:stretch>
            <a:fillRect/>
          </a:stretch>
        </p:blipFill>
        <p:spPr bwMode="auto">
          <a:xfrm>
            <a:off x="762000" y="899583"/>
            <a:ext cx="7620000" cy="481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0"/>
            <a:ext cx="679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们需要做什么？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90593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林后 </a:t>
            </a:r>
            <a:r>
              <a:rPr lang="en-US" altLang="zh-CN" sz="2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8:9 </a:t>
            </a:r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你们知道我们主耶稣基督的恩典：他本来富足，却为你们成了贫穷，叫你们因他的贫穷，可以成为富足。  </a:t>
            </a:r>
            <a:endParaRPr lang="en-US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9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23658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38100" y="0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箴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4:23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en-US" sz="4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要保守你心，胜过保守一切（或译：你要切切保守你心），因为一生的果效是由心发出。 </a:t>
            </a:r>
            <a:endParaRPr lang="en-US" sz="4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23333" r="3333" b="57778"/>
          <a:stretch>
            <a:fillRect/>
          </a:stretch>
        </p:blipFill>
        <p:spPr bwMode="auto">
          <a:xfrm>
            <a:off x="94129" y="4229100"/>
            <a:ext cx="89557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4129" y="63500"/>
            <a:ext cx="8955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可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4:26-27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又说：神的国如同人把种撒在地上。  黑夜睡觉，白日起来，这种就发芽渐长，那人却不晓得如何这样。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8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23333" r="3333" b="57778"/>
          <a:stretch>
            <a:fillRect/>
          </a:stretch>
        </p:blipFill>
        <p:spPr bwMode="auto">
          <a:xfrm>
            <a:off x="94129" y="4229100"/>
            <a:ext cx="89557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4129" y="63500"/>
            <a:ext cx="8955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可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4:28-29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地生五榖是出于自然的：先发苗，后长穗，再后穗上结成饱满的子粒；  榖既熟了，就用镰刀去割，因为收成的时候到了。 </a:t>
            </a:r>
          </a:p>
        </p:txBody>
      </p:sp>
    </p:spTree>
    <p:extLst>
      <p:ext uri="{BB962C8B-B14F-4D97-AF65-F5344CB8AC3E}">
        <p14:creationId xmlns:p14="http://schemas.microsoft.com/office/powerpoint/2010/main" val="564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1:5-6 </a:t>
            </a:r>
            <a:r>
              <a:rPr lang="zh-CN" altLang="en-US" sz="5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正因这缘故，你们要分外地殷</a:t>
            </a:r>
            <a:r>
              <a:rPr lang="zh-CN" altLang="en-US" sz="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勤、、、</a:t>
            </a:r>
            <a:endParaRPr lang="en-US" sz="5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9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1:3-4 </a:t>
            </a:r>
            <a:r>
              <a:rPr lang="zh-CN" altLang="en-US" sz="5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神</a:t>
            </a:r>
            <a:r>
              <a:rPr lang="zh-CN" altLang="en-US" sz="50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的神能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已将一切</a:t>
            </a:r>
            <a:r>
              <a:rPr lang="zh-CN" altLang="en-US" sz="50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关乎生命和虔敬的事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赐给我们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，皆因我们认识那用自己荣耀和美德召我们的主。 因此，他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已将又宝贵又极大的应许赐给我们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，叫我们既脱离世上从情慾来的败坏，就得与神的性情有分。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4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1:5-6 </a:t>
            </a:r>
            <a:r>
              <a:rPr lang="zh-CN" altLang="en-US" sz="5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正因这缘故，你们要分外地殷勤</a:t>
            </a:r>
            <a:r>
              <a:rPr lang="zh-CN" altLang="en-US" sz="5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；有了信心，又要加上德行；有了德行，又要加上知识；  有了知识，又要加上节制；有了节制，又要加上忍耐；有了忍耐，又要加上虔敬； </a:t>
            </a:r>
            <a:endParaRPr lang="en-US" sz="5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5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TPaxAsyjiY4/TgoRFytvmXI/AAAAAAAACfk/rapbSgsz_z4/s1600/GarfieldLa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572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7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1:7-8 </a:t>
            </a:r>
            <a:r>
              <a:rPr lang="zh-CN" altLang="en-US" sz="5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有了虔敬，又要加上爱弟兄的心；有了爱弟兄的心，又要加上爱众人的心；  你们若充充足足的有这几样，就必使你们在认识我们的主耶稣基督上</a:t>
            </a:r>
            <a:r>
              <a:rPr lang="zh-CN" altLang="en-US" sz="5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不至于閒懒不结果子了</a:t>
            </a:r>
            <a:r>
              <a:rPr lang="zh-CN" altLang="en-US" sz="5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5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9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1:9-10 </a:t>
            </a:r>
            <a:r>
              <a:rPr lang="zh-CN" altLang="en-US" sz="5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人若没有这几样，就是眼瞎，只看见近处的，忘了他旧日的罪已经得了洁净。  </a:t>
            </a:r>
            <a:r>
              <a:rPr lang="zh-CN" altLang="en-US" sz="5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所以弟兄们，应当更加殷勤，</a:t>
            </a:r>
            <a:r>
              <a:rPr lang="zh-CN" altLang="en-US" sz="5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使你们所蒙的恩召和拣选坚定不移。你们若行这几样，就永不失脚。 </a:t>
            </a:r>
            <a:endParaRPr lang="en-US" sz="5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89000"/>
            <a:ext cx="9067800" cy="476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一个人懒惰往</a:t>
            </a:r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往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是在自己不喜欢的事上呢，还是在</a:t>
            </a:r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所有的事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上？为什么？</a:t>
            </a:r>
            <a:endParaRPr lang="en-US" altLang="zh-CN" sz="32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你觉得信仰往往使人更懒惰（或消极）呢，还是让人更殷勤（或积极）？</a:t>
            </a:r>
            <a:endParaRPr lang="en-US" altLang="zh-CN" sz="3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在你的经历中，神让你学习更多的是去 “</a:t>
            </a:r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努力追求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”还是“安息交托”？这两者矛盾吗？</a:t>
            </a:r>
            <a:endParaRPr lang="en-US" altLang="zh-CN" sz="3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我们如何才能真正领受神的恩典（帮助、祝福等等）？在这上面通常的错误有哪些？</a:t>
            </a:r>
            <a:endParaRPr lang="en-US" altLang="zh-CN" sz="3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5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54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1387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6:9-11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懒惰人哪，你要睡到几时呢？你何时睡醒呢？  再睡片时，打盹片时，抱着手躺卧片时，  你的贫穷就必如强盗速来，你的缺乏彷彿拿兵器的人来到。 </a:t>
            </a:r>
            <a:endParaRPr lang="en-US" altLang="zh-CN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7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14300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12:24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殷勤人的手必掌权；懒惰的人必服苦。</a:t>
            </a:r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12:27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懒惰的人不烤打猎所得的；殷勤的人却得宝贵的财物。 </a:t>
            </a:r>
          </a:p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13:4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懒惰人羡慕，却无所得；殷勤人必得丰裕。 </a:t>
            </a:r>
          </a:p>
        </p:txBody>
      </p:sp>
    </p:spTree>
    <p:extLst>
      <p:ext uri="{BB962C8B-B14F-4D97-AF65-F5344CB8AC3E}">
        <p14:creationId xmlns:p14="http://schemas.microsoft.com/office/powerpoint/2010/main" val="80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14300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22:13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懒惰人说：外头有狮子；我在街上就必被杀。</a:t>
            </a:r>
          </a:p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26:13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懒惰人说：道上有猛狮，街上有壮狮。</a:t>
            </a:r>
          </a:p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26:14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门在枢纽转动，懒惰人在床上也是如此。  </a:t>
            </a:r>
          </a:p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5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26:16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懒惰人看自己比七个善于应对的人更有智慧。 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170" name="Picture 2" descr="http://sourceblogger.com/wp-content/uploads/2011/11/Lazy_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660" y="1817826"/>
            <a:ext cx="5262880" cy="375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问题出在哪里？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1143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加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6:7-9 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不要自欺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，神是轻慢不得的。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人种的是甚么，收的也是甚么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。顺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着情慾</a:t>
            </a:r>
            <a:r>
              <a:rPr lang="en-US" altLang="zh-CN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撒种的，必从情慾</a:t>
            </a:r>
            <a:r>
              <a:rPr lang="en-US" altLang="zh-CN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收败坏；顺着圣灵撒种的，必从圣灵收永生。  我们行善，不可丧志；若不灰心，到了时候就要收成。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1143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加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6:7-9 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不要自欺，神是轻慢不得的。人种的是甚么，收的也是甚么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顺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着情慾</a:t>
            </a:r>
            <a:r>
              <a:rPr lang="en-US" altLang="zh-CN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撒种的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，必从情慾</a:t>
            </a:r>
            <a:r>
              <a:rPr lang="en-US" altLang="zh-CN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(flesh)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收败坏；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顺着圣灵撒种的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，必从圣灵收永生。  我们行善，不可丧志；若不灰心，到了时候就要收成。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4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421</TotalTime>
  <Words>1254</Words>
  <Application>Microsoft Office PowerPoint</Application>
  <PresentationFormat>On-screen Show (16:10)</PresentationFormat>
  <Paragraphs>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89</cp:revision>
  <dcterms:created xsi:type="dcterms:W3CDTF">2012-03-04T20:46:38Z</dcterms:created>
  <dcterms:modified xsi:type="dcterms:W3CDTF">2013-07-27T21:30:58Z</dcterms:modified>
</cp:coreProperties>
</file>