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42" r:id="rId2"/>
    <p:sldId id="291" r:id="rId3"/>
    <p:sldId id="296" r:id="rId4"/>
    <p:sldId id="355" r:id="rId5"/>
    <p:sldId id="354" r:id="rId6"/>
    <p:sldId id="315" r:id="rId7"/>
    <p:sldId id="356" r:id="rId8"/>
    <p:sldId id="357" r:id="rId9"/>
    <p:sldId id="358" r:id="rId10"/>
    <p:sldId id="359" r:id="rId11"/>
    <p:sldId id="360" r:id="rId12"/>
    <p:sldId id="361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272" r:id="rId22"/>
    <p:sldId id="374" r:id="rId23"/>
    <p:sldId id="371" r:id="rId24"/>
    <p:sldId id="373" r:id="rId25"/>
    <p:sldId id="377" r:id="rId26"/>
    <p:sldId id="375" r:id="rId27"/>
    <p:sldId id="372" r:id="rId28"/>
    <p:sldId id="378" r:id="rId29"/>
    <p:sldId id="376" r:id="rId30"/>
    <p:sldId id="282" r:id="rId3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 varScale="1">
        <p:scale>
          <a:sx n="150" d="100"/>
          <a:sy n="150" d="100"/>
        </p:scale>
        <p:origin x="684" y="10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17556-53C3-47DD-971F-15ECEEC08771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31E5-FA2B-4A77-95E0-532711A0CF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6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22131-D9A1-412D-9152-866D86AC744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7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4445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生命中的巨人（</a:t>
            </a:r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476500"/>
            <a:ext cx="3276600" cy="287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09124"/>
            <a:ext cx="2057400" cy="286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48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13:9-10 </a:t>
            </a:r>
            <a:r>
              <a:rPr lang="zh-CN" altLang="en-US" sz="48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扫罗说：把燔祭和平安祭带到我这里来。扫罗就献上燔祭。  刚献完燔祭，撒母耳就到了。扫罗出去迎接他，要问他好。 </a:t>
            </a:r>
            <a:endParaRPr lang="en-US" sz="48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36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6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46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13:11-12 </a:t>
            </a:r>
            <a:r>
              <a:rPr lang="zh-CN" altLang="en-US" sz="46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撒母耳说：你做的是甚么事呢？</a:t>
            </a:r>
            <a:r>
              <a:rPr lang="zh-CN" altLang="en-US" sz="4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扫罗说：因为我见百姓离开我散去，你也不照所定的日期来到，而且非利士人聚集在密抹。  所以我心里说：</a:t>
            </a:r>
            <a:r>
              <a:rPr lang="zh-CN" altLang="en-US" sz="46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恐怕我没有祷告耶和华。非利士人下到吉甲攻击我，我就勉强献上燔祭。 </a:t>
            </a:r>
            <a:endParaRPr lang="en-US" sz="46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73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kids.christiansunite.com/images/Bible_Stories/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"/>
            <a:ext cx="3797301" cy="4997248"/>
          </a:xfrm>
          <a:prstGeom prst="rect">
            <a:avLst/>
          </a:prstGeom>
          <a:noFill/>
        </p:spPr>
      </p:pic>
      <p:pic>
        <p:nvPicPr>
          <p:cNvPr id="37892" name="Picture 4" descr="http://blog.amerifirst.com/Portals/27489/images/david-goliath-big-bank-vs-community-le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6514" y="342900"/>
            <a:ext cx="3837886" cy="4997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919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17:1-3 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非利士人招聚他们的军旅，要来争战；聚集在属犹大的梭哥，安营在梭哥和亚西加中间的以弗大悯。 扫罗和以色列人也聚集，在以拉谷安营，摆列队伍，要与非利士人打仗。 非利士人站在这边山上，以色列人站在那边山上，当中有谷。 </a:t>
            </a:r>
            <a:endParaRPr lang="en-US" sz="4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97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17:4-7 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从非利士营中出来一个讨战的人，名叫歌利亚，是迦特人，身高六肘零一虎口； 头戴铜盔，身穿铠甲，甲重五千舍客勒； 腿上有铜护膝，两肩之中背负铜戟； 枪杆粗如织布的机轴，铁枪头重六百舍客勒。有一个拿盾牌的人在他前面走。 </a:t>
            </a:r>
            <a:endParaRPr lang="en-US" sz="4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87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43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17:8-9 </a:t>
            </a:r>
            <a:r>
              <a:rPr lang="zh-CN" altLang="en-US" sz="43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歌利亚对着以色列的军队站立，呼叫说：你们出来摆列队伍做甚么呢？我不是非利士人么？你们不是扫罗的仆人么？可以从你们中间拣选一人，使他下到我这里来。 他若能与我战斗，将我杀死，我们就作你们的仆人；我若胜了他，将他杀死，你们就作我们的仆人，服事我们。 </a:t>
            </a:r>
            <a:endParaRPr lang="en-US" sz="43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18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17:10-11 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那非利士人又说：我今日向以色列人的军队骂阵。你们叫一个人出来，与我战斗。 </a:t>
            </a:r>
            <a:r>
              <a:rPr lang="zh-CN" altLang="en-US" sz="4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扫罗和以色列众人听见非利士人的这些话，就惊惶，极其害怕。 </a:t>
            </a:r>
            <a:endParaRPr lang="en-US" sz="4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93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17:23-24 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与他们说话的时候，那讨战的，就是属迦特的非利士人歌利亚，从非利士队中出来，说从前所说的话；大卫都听见了。 </a:t>
            </a:r>
            <a:r>
              <a:rPr lang="zh-CN" altLang="en-US" sz="4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以色列众人看见那人，就逃跑，极其害怕。 </a:t>
            </a:r>
            <a:endParaRPr lang="en-US" sz="4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14300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42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17:25-26 </a:t>
            </a:r>
            <a:r>
              <a:rPr lang="zh-CN" altLang="en-US" sz="42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以色列人彼此说：这上来的人你看见了么？他上来是要向以色列人骂阵。若有能杀他的，王必赏赐他大财，将自己的女儿给他为妻，并在以色列人中免他父家纳粮当差。 </a:t>
            </a:r>
            <a:r>
              <a:rPr lang="zh-CN" altLang="en-US" sz="4200" b="1" dirty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大卫问站在旁边的人说：</a:t>
            </a:r>
            <a:r>
              <a:rPr lang="zh-CN" altLang="en-US" sz="42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有人杀这非利士人，除掉以色列人的耻辱，怎样待他呢？</a:t>
            </a:r>
            <a:r>
              <a:rPr lang="zh-CN" altLang="en-US" sz="4200" b="1" dirty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这未受割礼的非利士人是谁呢？竟敢向永生　神的军队骂阵么？</a:t>
            </a:r>
            <a:r>
              <a:rPr lang="zh-CN" altLang="en-US" sz="42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en-US" sz="42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90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17:31-33 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有人听见大卫所说的话，就告诉了扫罗；扫罗便打发人叫他来。 </a:t>
            </a:r>
            <a:r>
              <a:rPr lang="zh-CN" altLang="en-US" sz="4400" b="1" dirty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大卫对扫罗说：人都不必因那非利士人胆怯。你的仆人要去与那非利士人战斗。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4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扫罗对大卫说：你不能去与那非利士人战斗；因为你年纪太轻，他自幼就作战士。 </a:t>
            </a:r>
            <a:endParaRPr lang="en-US" sz="4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31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370541" cy="577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17:34-35 </a:t>
            </a:r>
            <a:r>
              <a:rPr lang="zh-CN" altLang="en-US" sz="4400" b="1" dirty="0">
                <a:solidFill>
                  <a:srgbClr val="00B050"/>
                </a:solidFill>
                <a:latin typeface="黑体" pitchFamily="49" charset="-122"/>
                <a:ea typeface="黑体" pitchFamily="49" charset="-122"/>
              </a:rPr>
              <a:t>大卫对扫罗说：你仆人为父亲放羊，有时来了狮子，有时来了熊，从群中啣一隻羊羔去。 我就追赶它，击打它，将羊羔从它口中救出来。它起来要害我，我就揪着它的鬍子，将它打死。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en-US" sz="4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63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875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圣经启示的方法</a:t>
            </a:r>
            <a:endParaRPr lang="en-US" sz="8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提后 </a:t>
            </a:r>
            <a:r>
              <a:rPr lang="en-US" altLang="zh-CN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1:7 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因为神赐给我们，不是胆怯的心，乃是刚强、仁爱、谨守的心。</a:t>
            </a:r>
            <a:r>
              <a:rPr lang="en-US" sz="4400" dirty="0"/>
              <a:t> </a:t>
            </a:r>
            <a:r>
              <a:rPr lang="en-US" sz="4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For God hath not given us the spirit of fear; but of power (</a:t>
            </a:r>
            <a:r>
              <a:rPr lang="en-US" sz="4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dunamis</a:t>
            </a:r>
            <a:r>
              <a:rPr lang="en-US" sz="4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), and of love, and of a sound mind.</a:t>
            </a:r>
          </a:p>
          <a:p>
            <a:r>
              <a:rPr lang="zh-CN" altLang="en-US" sz="4400" b="1" dirty="0">
                <a:solidFill>
                  <a:srgbClr val="FFFF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6500" y="1587501"/>
            <a:ext cx="6794500" cy="122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333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如何才能得到？</a:t>
            </a:r>
            <a:endParaRPr lang="en-US" sz="7333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8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约 </a:t>
            </a:r>
            <a:r>
              <a:rPr lang="en-US" altLang="zh-CN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1:1-5 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太初有道，道与神同在，道就是神。 这道太初与神同在。 万物是藉着他造的；凡被造的，没有一样不是藉着他造的。 生命在他里头，这生命就是人的光。 光照在黑暗里，黑暗却不接受光。   </a:t>
            </a:r>
            <a:r>
              <a:rPr lang="zh-CN" altLang="en-US" sz="4400" b="1" dirty="0">
                <a:solidFill>
                  <a:srgbClr val="FFFF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约 </a:t>
            </a:r>
            <a:r>
              <a:rPr lang="en-US" altLang="zh-CN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1:9-11 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那光是真光，照亮一切生在世上的人。 他在世界，世界也是藉着他造的，世界却不认识他。 他到自己的地方来，自己的人倒不接待他。 </a:t>
            </a:r>
            <a:r>
              <a:rPr lang="zh-CN" altLang="en-US" sz="4400" b="1" dirty="0">
                <a:solidFill>
                  <a:srgbClr val="FFFF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</a:t>
            </a:r>
            <a:endParaRPr lang="en-US" sz="4400" b="1" dirty="0">
              <a:solidFill>
                <a:srgbClr val="FFFF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约 </a:t>
            </a:r>
            <a:r>
              <a:rPr lang="en-US" altLang="zh-CN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1:12-13</a:t>
            </a:r>
            <a:r>
              <a:rPr lang="en-US" altLang="zh-CN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凡接待他的，就是信他名的人，他就赐他们权柄，作神的儿女。 </a:t>
            </a:r>
            <a:r>
              <a:rPr lang="zh-CN" altLang="en-US" sz="4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这等人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不是从血气生的，不是从情慾生的，也不是从人意生的，</a:t>
            </a:r>
            <a:r>
              <a:rPr lang="zh-CN" altLang="en-US" sz="4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乃是从神生的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。 </a:t>
            </a:r>
            <a:endParaRPr lang="en-US" sz="4400" b="1" dirty="0">
              <a:solidFill>
                <a:srgbClr val="FFFF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51000" y="1587500"/>
            <a:ext cx="4889500" cy="3651250"/>
          </a:xfrm>
          <a:prstGeom prst="rect">
            <a:avLst/>
          </a:prstGeom>
        </p:spPr>
        <p:txBody>
          <a:bodyPr vert="horz" lIns="76200" tIns="38100" rIns="76200" bIns="38100" rtlCol="0">
            <a:noAutofit/>
          </a:bodyPr>
          <a:lstStyle/>
          <a:p>
            <a:pPr>
              <a:spcAft>
                <a:spcPts val="1500"/>
              </a:spcAft>
            </a:pPr>
            <a:endParaRPr lang="en-US" sz="2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5110" t="8667" r="7299" b="3704"/>
          <a:stretch>
            <a:fillRect/>
          </a:stretch>
        </p:blipFill>
        <p:spPr bwMode="auto">
          <a:xfrm>
            <a:off x="762000" y="899583"/>
            <a:ext cx="7620000" cy="481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55650" y="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最伟大的交换</a:t>
            </a:r>
            <a:endParaRPr lang="en-US" sz="60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15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5110" t="8667" r="7299" b="3704"/>
          <a:stretch>
            <a:fillRect/>
          </a:stretch>
        </p:blipFill>
        <p:spPr bwMode="auto">
          <a:xfrm>
            <a:off x="762000" y="899583"/>
            <a:ext cx="7620000" cy="481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47800" y="0"/>
            <a:ext cx="6794500" cy="122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333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我</a:t>
            </a:r>
            <a:r>
              <a:rPr lang="zh-CN" altLang="en-US" sz="7333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们需要做什么</a:t>
            </a:r>
            <a:r>
              <a:rPr lang="zh-CN" altLang="en-US" sz="7333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？</a:t>
            </a:r>
            <a:endParaRPr lang="en-US" sz="7333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22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约 </a:t>
            </a:r>
            <a:r>
              <a:rPr lang="en-US" altLang="zh-CN" sz="44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16:32 </a:t>
            </a:r>
            <a:r>
              <a:rPr lang="zh-CN" altLang="en-US" sz="44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看哪，时候将到，且是已经到了，你们要分散，各归自己的地方去，留下我独自一人；其实我不是独自一人，因为有父与我同在。 </a:t>
            </a:r>
            <a:endParaRPr lang="en-US" sz="44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67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95300"/>
            <a:ext cx="434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6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24:10 </a:t>
            </a:r>
            <a:r>
              <a:rPr lang="zh-CN" altLang="en-US" sz="6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你在患难之日若胆怯，你的力量就微小。 </a:t>
            </a:r>
          </a:p>
        </p:txBody>
      </p:sp>
      <p:pic>
        <p:nvPicPr>
          <p:cNvPr id="4" name="Picture 2" descr="http://upload.wikimedia.org/wikipedia/commons/thumb/8/8a/Scared_Child_at_Nighttime.jpg/250px-Scared_Child_at_Nightt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66700"/>
            <a:ext cx="4013200" cy="5024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" y="889000"/>
            <a:ext cx="9067800" cy="4762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36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你觉得一般人最怕什么？一般人如何对付自己的惧怕？</a:t>
            </a:r>
            <a:endParaRPr lang="en-US" altLang="zh-CN" sz="3600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FontTx/>
              <a:buAutoNum type="arabicPeriod"/>
            </a:pPr>
            <a:r>
              <a:rPr lang="zh-CN" altLang="en-US" sz="36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你有没有逃脱巨大危险的经历？你从中学到了什么？</a:t>
            </a:r>
            <a:endParaRPr lang="en-US" altLang="zh-CN" sz="36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36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基督徒既然信上帝，为什么还会惧怕？</a:t>
            </a:r>
            <a:endParaRPr lang="en-US" altLang="zh-CN" sz="36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  <a:p>
            <a:pPr marL="742950" indent="-742950">
              <a:spcBef>
                <a:spcPts val="1800"/>
              </a:spcBef>
              <a:buAutoNum type="arabicPeriod"/>
            </a:pPr>
            <a:r>
              <a:rPr lang="zh-CN" altLang="en-US" sz="36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圣经中关于解决惧怕的方法到底如何实行？其中的挑战在哪里？</a:t>
            </a:r>
            <a:endParaRPr lang="en-US" altLang="zh-CN" sz="36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35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i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问题讨论</a:t>
            </a:r>
            <a:endParaRPr lang="en-US" sz="5400" b="1" i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-38100"/>
            <a:ext cx="434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箴 </a:t>
            </a:r>
            <a:r>
              <a:rPr lang="en-US" altLang="zh-CN" sz="6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29:25 </a:t>
            </a:r>
            <a:r>
              <a:rPr lang="zh-CN" altLang="en-US" sz="6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惧怕人的，陷入网罗；</a:t>
            </a:r>
            <a:r>
              <a:rPr lang="zh-CN" altLang="en-US" sz="6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唯有倚靠耶和华的，必得安稳。 </a:t>
            </a:r>
          </a:p>
        </p:txBody>
      </p:sp>
      <p:pic>
        <p:nvPicPr>
          <p:cNvPr id="4" name="Picture 2" descr="http://upload.wikimedia.org/wikipedia/commons/thumb/8/8a/Scared_Child_at_Nighttime.jpg/250px-Scared_Child_at_Nightt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66700"/>
            <a:ext cx="4013200" cy="5024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47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kids.christiansunite.com/images/Bible_Stories/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"/>
            <a:ext cx="3797301" cy="4997248"/>
          </a:xfrm>
          <a:prstGeom prst="rect">
            <a:avLst/>
          </a:prstGeom>
          <a:noFill/>
        </p:spPr>
      </p:pic>
      <p:pic>
        <p:nvPicPr>
          <p:cNvPr id="37892" name="Picture 4" descr="http://blog.amerifirst.com/Portals/27489/images/david-goliath-big-bank-vs-community-le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6514" y="342900"/>
            <a:ext cx="3837886" cy="4997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843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50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13:1-2 </a:t>
            </a:r>
            <a:r>
              <a:rPr lang="zh-CN" altLang="en-US" sz="50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扫罗登基年四十岁；作以色列王二年的时候，  就从以色列中拣选了叁千人：二千跟随扫罗在密抹和伯特利山，一千跟随约拿单在便雅悯的基比亚；其余的人扫罗都打发各回各家去了。 </a:t>
            </a:r>
            <a:endParaRPr lang="en-US" sz="50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48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13:3-4 </a:t>
            </a:r>
            <a:r>
              <a:rPr lang="zh-CN" altLang="en-US" sz="48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约拿单攻击迦巴、非利士人的防营，非利士人听见了。扫罗就在遍地吹角，意思说，要使希伯来人听见。  以色列众人听见扫罗攻击非利士人的防营，又听见以色列人为非利士人所憎恶，就跟随扫罗聚集在吉甲。 </a:t>
            </a:r>
            <a:endParaRPr lang="en-US" sz="48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36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48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13:5-6 </a:t>
            </a:r>
            <a:r>
              <a:rPr lang="zh-CN" altLang="en-US" sz="48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非利士人聚集，要与以色列人争战，有车叁万辆，马兵六千，步兵象海边的沙那样多，就上来在伯亚文东边的密抹安营。  </a:t>
            </a:r>
            <a:r>
              <a:rPr lang="zh-CN" altLang="en-US" sz="4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以色列百姓见自己危急窘迫，就藏在山洞、丛林、石穴、隐密处，和坑中。</a:t>
            </a:r>
            <a:r>
              <a:rPr lang="zh-CN" altLang="en-US" sz="48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en-US" sz="48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026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50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撒上 </a:t>
            </a:r>
            <a:r>
              <a:rPr lang="en-US" altLang="zh-CN" sz="4800" b="1" dirty="0">
                <a:solidFill>
                  <a:srgbClr val="00B0F0"/>
                </a:solidFill>
                <a:latin typeface="黑体" pitchFamily="49" charset="-122"/>
                <a:ea typeface="黑体" pitchFamily="49" charset="-122"/>
              </a:rPr>
              <a:t>13:7-8 </a:t>
            </a:r>
            <a:r>
              <a:rPr lang="zh-CN" altLang="en-US" sz="48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有些希伯来人过了约但河，逃到迦得和基列地。扫罗还是在吉甲，</a:t>
            </a:r>
            <a:r>
              <a:rPr lang="zh-CN" altLang="en-US" sz="4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百姓都战战兢兢地跟随他。  扫罗照着撒母耳所定的日期等了七日。撒母耳还没有来到吉甲，百姓也离开扫罗散去了。</a:t>
            </a:r>
            <a:r>
              <a:rPr lang="zh-CN" altLang="en-US" sz="4800" b="1" dirty="0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</a:t>
            </a:r>
            <a:endParaRPr lang="en-US" sz="4800" b="1" dirty="0">
              <a:solidFill>
                <a:srgbClr val="FFFF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11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373</TotalTime>
  <Words>1804</Words>
  <Application>Microsoft Office PowerPoint</Application>
  <PresentationFormat>On-screen Show (16:10)</PresentationFormat>
  <Paragraphs>33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微软雅黑</vt:lpstr>
      <vt:lpstr>黑体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Yan Zhao</cp:lastModifiedBy>
  <cp:revision>81</cp:revision>
  <dcterms:created xsi:type="dcterms:W3CDTF">2012-03-04T20:46:38Z</dcterms:created>
  <dcterms:modified xsi:type="dcterms:W3CDTF">2013-06-26T17:13:02Z</dcterms:modified>
</cp:coreProperties>
</file>