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2" r:id="rId2"/>
    <p:sldId id="313" r:id="rId3"/>
    <p:sldId id="291" r:id="rId4"/>
    <p:sldId id="319" r:id="rId5"/>
    <p:sldId id="296" r:id="rId6"/>
    <p:sldId id="341" r:id="rId7"/>
    <p:sldId id="315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272" r:id="rId16"/>
    <p:sldId id="349" r:id="rId17"/>
    <p:sldId id="350" r:id="rId18"/>
    <p:sldId id="339" r:id="rId19"/>
    <p:sldId id="340" r:id="rId20"/>
    <p:sldId id="335" r:id="rId21"/>
    <p:sldId id="320" r:id="rId22"/>
    <p:sldId id="336" r:id="rId23"/>
    <p:sldId id="343" r:id="rId24"/>
    <p:sldId id="351" r:id="rId25"/>
    <p:sldId id="344" r:id="rId26"/>
    <p:sldId id="345" r:id="rId27"/>
    <p:sldId id="346" r:id="rId28"/>
    <p:sldId id="347" r:id="rId29"/>
    <p:sldId id="348" r:id="rId30"/>
    <p:sldId id="309" r:id="rId31"/>
    <p:sldId id="282" r:id="rId3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80" d="100"/>
          <a:sy n="80" d="100"/>
        </p:scale>
        <p:origin x="-918" y="-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生命中的巨人（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18:12-14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扫罗惧怕大卫；因为耶和华离开自己，与大卫同在。  所以扫罗使大卫离开自己，立他为千夫长，他就领兵出入。  大卫做事无不精明，耶和华也与他同在。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18:15-16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扫罗见大卫做事精明，就甚怕他。  但以色列和犹大众人都爱大卫，因为他领他们出入。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18:17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扫罗对大卫说：我将大女儿米拉给你为妻，只要你为我奋勇，为耶和华争战。扫罗心里说：我不好亲手害他，要藉非利士人的手害他。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18:18-19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大卫对扫罗说：我是谁，我是甚么出身，我父家在以色列中是何等的家，岂敢作王的女婿呢？  扫罗的女儿米拉到了当给大卫的时候，扫罗却给了米何拉人亚得列为妻。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18:20-21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扫罗的次女米甲爱大卫。有人告诉扫罗，扫罗就喜悦。  扫罗心里说：我将这女儿给大卫，作他的网罗，好藉非利士人的手害他。所以扫罗对大卫说：你今日可以第二次作我的女婿。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圣经启示的方法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aints.sqpn.com/wp-content/gallery/parable/parable-of-the-prodigal-son.jpg"/>
          <p:cNvPicPr>
            <a:picLocks noChangeAspect="1" noChangeArrowheads="1"/>
          </p:cNvPicPr>
          <p:nvPr/>
        </p:nvPicPr>
        <p:blipFill>
          <a:blip r:embed="rId2" cstate="print"/>
          <a:srcRect t="12353" r="50145" b="56250"/>
          <a:stretch>
            <a:fillRect/>
          </a:stretch>
        </p:blipFill>
        <p:spPr bwMode="auto">
          <a:xfrm>
            <a:off x="1447800" y="1104900"/>
            <a:ext cx="6019800" cy="4533430"/>
          </a:xfrm>
          <a:prstGeom prst="rect">
            <a:avLst/>
          </a:prstGeom>
          <a:noFill/>
        </p:spPr>
      </p:pic>
      <p:pic>
        <p:nvPicPr>
          <p:cNvPr id="3" name="Picture 8" descr="http://saints.sqpn.com/wp-content/gallery/parable/parable-of-the-prodigal-son.jpg"/>
          <p:cNvPicPr>
            <a:picLocks noChangeAspect="1" noChangeArrowheads="1"/>
          </p:cNvPicPr>
          <p:nvPr/>
        </p:nvPicPr>
        <p:blipFill>
          <a:blip r:embed="rId2" cstate="print"/>
          <a:srcRect b="90478"/>
          <a:stretch>
            <a:fillRect/>
          </a:stretch>
        </p:blipFill>
        <p:spPr bwMode="auto">
          <a:xfrm>
            <a:off x="457200" y="165100"/>
            <a:ext cx="8253548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aints.sqpn.com/wp-content/gallery/parable/parable-of-the-prodigal-son.jpg"/>
          <p:cNvPicPr>
            <a:picLocks noChangeAspect="1" noChangeArrowheads="1"/>
          </p:cNvPicPr>
          <p:nvPr/>
        </p:nvPicPr>
        <p:blipFill>
          <a:blip r:embed="rId2" cstate="print"/>
          <a:srcRect l="49855" t="12353" b="56250"/>
          <a:stretch>
            <a:fillRect/>
          </a:stretch>
        </p:blipFill>
        <p:spPr bwMode="auto">
          <a:xfrm>
            <a:off x="1423852" y="1104900"/>
            <a:ext cx="6043748" cy="4525128"/>
          </a:xfrm>
          <a:prstGeom prst="rect">
            <a:avLst/>
          </a:prstGeom>
          <a:noFill/>
        </p:spPr>
      </p:pic>
      <p:pic>
        <p:nvPicPr>
          <p:cNvPr id="3" name="Picture 8" descr="http://saints.sqpn.com/wp-content/gallery/parable/parable-of-the-prodigal-son.jpg"/>
          <p:cNvPicPr>
            <a:picLocks noChangeAspect="1" noChangeArrowheads="1"/>
          </p:cNvPicPr>
          <p:nvPr/>
        </p:nvPicPr>
        <p:blipFill>
          <a:blip r:embed="rId2" cstate="print"/>
          <a:srcRect b="90478"/>
          <a:stretch>
            <a:fillRect/>
          </a:stretch>
        </p:blipFill>
        <p:spPr bwMode="auto">
          <a:xfrm>
            <a:off x="457200" y="165100"/>
            <a:ext cx="8253548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aints.sqpn.com/wp-content/gallery/parable/parable-of-the-prodigal-son.jpg"/>
          <p:cNvPicPr>
            <a:picLocks noChangeAspect="1" noChangeArrowheads="1"/>
          </p:cNvPicPr>
          <p:nvPr/>
        </p:nvPicPr>
        <p:blipFill>
          <a:blip r:embed="rId2" cstate="print"/>
          <a:srcRect t="43750" r="50581" b="25000"/>
          <a:stretch>
            <a:fillRect/>
          </a:stretch>
        </p:blipFill>
        <p:spPr bwMode="auto">
          <a:xfrm>
            <a:off x="1447800" y="991070"/>
            <a:ext cx="6096000" cy="4609630"/>
          </a:xfrm>
          <a:prstGeom prst="rect">
            <a:avLst/>
          </a:prstGeom>
          <a:noFill/>
        </p:spPr>
      </p:pic>
      <p:pic>
        <p:nvPicPr>
          <p:cNvPr id="3" name="Picture 8" descr="http://saints.sqpn.com/wp-content/gallery/parable/parable-of-the-prodigal-son.jpg"/>
          <p:cNvPicPr>
            <a:picLocks noChangeAspect="1" noChangeArrowheads="1"/>
          </p:cNvPicPr>
          <p:nvPr/>
        </p:nvPicPr>
        <p:blipFill>
          <a:blip r:embed="rId2" cstate="print"/>
          <a:srcRect b="90478"/>
          <a:stretch>
            <a:fillRect/>
          </a:stretch>
        </p:blipFill>
        <p:spPr bwMode="auto">
          <a:xfrm>
            <a:off x="457200" y="165100"/>
            <a:ext cx="8253548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_6pBmo6MdvKQ/TKBaxkBoBrI/AAAAAAAAANo/HwJer0Mb-UY/s1600/prodigal_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27000"/>
            <a:ext cx="5029201" cy="548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路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15:24-32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因为我这个儿子是死而复活，失而又得的。他们就快乐起来。  那时，大儿子正在田里。他回来，离家不远，听见作乐跳舞的声音，  便叫过一个仆人来，问是甚么事。仆人说：你兄弟来了；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你父亲因为得他无灾无病的回来，把肥牛犊宰了。  大儿子却生气，不肯进去；他父亲就出来劝他。  他对父亲说：我服事你这多年，从来没有违背过你的命，你并没有给我一隻山羊羔，叫我和朋友一同快乐。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但你这个儿子和娼妓吞尽了你的产业，他一来了，你倒为他宰了肥牛犊。  父亲对他说：儿阿！你常和我同在，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我一切所有的都是你的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；  只是你这个兄弟是死而复活、失而又得的，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所以我们理当欢喜快乐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神的恩典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333500"/>
            <a:ext cx="5867400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1" y="266700"/>
            <a:ext cx="876299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 smtClean="0">
                <a:solidFill>
                  <a:srgbClr val="66FF33"/>
                </a:solidFill>
                <a:latin typeface="黑体" pitchFamily="49" charset="-122"/>
                <a:ea typeface="黑体" pitchFamily="49" charset="-122"/>
              </a:rPr>
              <a:t>林后 </a:t>
            </a:r>
            <a:r>
              <a:rPr lang="en-US" altLang="zh-CN" sz="6000" b="1" dirty="0" smtClean="0">
                <a:solidFill>
                  <a:srgbClr val="66FF33"/>
                </a:solidFill>
                <a:latin typeface="黑体" pitchFamily="49" charset="-122"/>
                <a:ea typeface="黑体" pitchFamily="49" charset="-122"/>
              </a:rPr>
              <a:t>8:9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你们知道我们主耶稣基督的恩典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：他本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来富足，却为你们成了贫穷，叫你们因他的贫穷，可以成为富足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6000" b="1" dirty="0" smtClean="0">
              <a:solidFill>
                <a:srgbClr val="FF0000"/>
              </a:solidFill>
            </a:endParaRPr>
          </a:p>
          <a:p>
            <a:r>
              <a:rPr lang="en-US" sz="6000" b="1" dirty="0" smtClean="0">
                <a:solidFill>
                  <a:srgbClr val="FF0000"/>
                </a:solidFill>
              </a:rPr>
              <a:t>​​​​​​</a:t>
            </a:r>
            <a:endParaRPr lang="zh-CN" altLang="en-US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弗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1:2-3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愿恩惠、平安从神我们的父和主耶稣基督归与你们！ 愿颂赞归与我们主耶稣基督的父神！他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在基督里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曾赐给我们天上各样属灵的福气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8:32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神既不爱惜自己的儿子，为我们众人捨了，岂不也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把万物和他一同白白的赐给我们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么？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1:3-4 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神的神能</a:t>
            </a:r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已将一切关乎生命和虔敬的事赐给我们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，皆因我们认识那用自己荣耀和美德召我们的主。 因此，他已将又宝贵又极大的应许赐给我们，叫我们既脱离世上从情慾来的败坏，就得与神的性情有分。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2343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来 </a:t>
            </a:r>
            <a:r>
              <a:rPr lang="en-US" altLang="zh-CN" sz="4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4:2-3 </a:t>
            </a:r>
            <a:r>
              <a:rPr lang="zh-CN" altLang="en-US" sz="48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因为有福音传给我们，象传给他们一样；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只是所听见的道与他们无益，因为他们没有信心与所听见的道调和</a:t>
            </a:r>
            <a:r>
              <a:rPr lang="zh-CN" altLang="en-US" sz="48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但我们已经相信的人得以进入那安息，正如神所说：我在怒中起誓说：他们断不可进入我的安息！其实造物之工，从创世以来已经成全了。 </a:t>
            </a:r>
            <a:endParaRPr lang="en-US" sz="4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10:9-10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你若口里认耶稣为主，心里信神叫他从死里复活，就必得救。 因为人心里相信，就可以称义；口里承认，就可以得救。 </a:t>
            </a:r>
            <a:endParaRPr lang="en-US" altLang="zh-CN" sz="54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10:17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可见信道是从听道来的，听道是从基督的话来的。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370541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1" y="127000"/>
            <a:ext cx="505458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你到底相信誰？</a:t>
            </a:r>
            <a:endParaRPr lang="en-US" sz="5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005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约 </a:t>
            </a:r>
            <a:r>
              <a:rPr lang="en-US" altLang="zh-TW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8:44 </a:t>
            </a:r>
            <a:r>
              <a:rPr lang="zh-CN" altLang="en-US" sz="3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3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zh-TW" altLang="en-US" sz="3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魔鬼</a:t>
            </a:r>
            <a:r>
              <a:rPr lang="zh-CN" altLang="en-US" sz="3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</a:t>
            </a:r>
            <a:r>
              <a:rPr lang="zh-CN" altLang="en-US" sz="3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从起初是杀人的，不守真理，因他心里没有真理。他说谎是出于自己；因他本来是说谎的，也是说谎之人的父。</a:t>
            </a:r>
          </a:p>
        </p:txBody>
      </p:sp>
      <p:pic>
        <p:nvPicPr>
          <p:cNvPr id="44034" name="Picture 2" descr="http://www.deviantart.com/download/109826222/Satan__s_lies__by_gabriela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1143000"/>
            <a:ext cx="4368800" cy="27305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16000"/>
            <a:ext cx="3581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1" y="209550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889000"/>
            <a:ext cx="9067800" cy="476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buAutoNum type="arabicPeriod"/>
            </a:pPr>
            <a:r>
              <a:rPr lang="zh-CN" altLang="en-US" sz="36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一般人最容易嫉妒别人的什么东西？在什么样的情况下一个人最容易嫉妒别人？</a:t>
            </a:r>
            <a:endParaRPr lang="en-US" altLang="zh-CN" sz="36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buAutoNum type="arabicPeriod"/>
            </a:pPr>
            <a:r>
              <a:rPr lang="zh-CN" altLang="en-US" sz="36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嫉妒对人最大的危害是什么？</a:t>
            </a:r>
            <a:endParaRPr lang="en-US" altLang="zh-CN" sz="36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buAutoNum type="arabicPeriod"/>
            </a:pPr>
            <a:r>
              <a:rPr lang="zh-CN" altLang="en-US" sz="36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一个人可能真心为别人好，甚至愿意他人比自己好吗？在什么情况下人可能这样？</a:t>
            </a:r>
            <a:endParaRPr lang="en-US" altLang="zh-CN" sz="36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buAutoNum type="arabicPeriod"/>
            </a:pPr>
            <a:r>
              <a:rPr lang="zh-CN" altLang="en-US" sz="36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你是如何经历神的恩典的？这样的经历对你自己的改变是什么？</a:t>
            </a:r>
            <a:endParaRPr lang="en-US" altLang="zh-CN" sz="36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6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6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5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sz="5400" b="1" i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127000"/>
            <a:ext cx="224612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嫉妒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700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 resentful emotion that “occurs when a person lacks another‘s (perceived) superior quality, achievement or possession and wishes that the other lacked it	</a:t>
            </a:r>
            <a:r>
              <a:rPr lang="zh-CN" altLang="en-US" sz="4400" b="1" dirty="0" smtClean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”</a:t>
            </a:r>
            <a:r>
              <a:rPr lang="en-US" altLang="zh-CN" sz="4400" b="1" dirty="0" smtClean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		---</a:t>
            </a:r>
            <a:r>
              <a:rPr lang="sv-SE" altLang="zh-CN" sz="4400" b="1" dirty="0" smtClean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Parrott, W. G., &amp; Smith, R. H</a:t>
            </a:r>
            <a:endParaRPr lang="zh-CN" altLang="en-US" sz="4400" b="1" dirty="0" smtClean="0">
              <a:solidFill>
                <a:srgbClr val="00B0F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14:30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心中安静是肉体的生命；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嫉妒是骨中的朽烂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altLang="zh-CN" sz="54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0" name="Picture 2" descr="http://upload.wikimedia.org/wikipedia/commons/thumb/1/1e/Th%C3%A9odore_G%C3%A9ricault_hiena_de_Salp%C3%AAtri%C3%A8re.jpg/250px-Th%C3%A9odore_G%C3%A9ricault_hiena_de_Salp%C3%AAtri%C3%A8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444500"/>
            <a:ext cx="3752273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ids.christiansunite.com/images/Bible_Stories/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24" y="698500"/>
            <a:ext cx="3763677" cy="4127500"/>
          </a:xfrm>
          <a:prstGeom prst="rect">
            <a:avLst/>
          </a:prstGeom>
          <a:noFill/>
        </p:spPr>
      </p:pic>
      <p:pic>
        <p:nvPicPr>
          <p:cNvPr id="37892" name="Picture 4" descr="http://blog.amerifirst.com/Portals/27489/images/david-goliath-big-bank-vs-community-l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296" y="698500"/>
            <a:ext cx="3803904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18:6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大卫打死了那非利士人，同众人回来的时候，妇女们从以色列各城里出来，欢欢喜喜，打鼓击磬，歌唱跳舞，迎接扫罗王。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18:7-9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众妇女舞蹈唱和，说：扫罗杀死千千，大卫杀死万万。  扫罗甚发怒，不喜悦这话，就说：将万万归大卫，千千归我，只剩下王位没有给他了。  从这日起，扫罗就怒视大卫。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18:10-11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次日，从　神那里来的恶魔大大降在扫罗身上，他就在家中胡言乱语。大卫照常弹琴，扫罗手里拿着枪。  扫罗把枪一抡，心里说，我要将大卫刺透，钉在墙上。大卫躲避他两次。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351</TotalTime>
  <Words>1420</Words>
  <Application>Microsoft Office PowerPoint</Application>
  <PresentationFormat>On-screen Show (16:10)</PresentationFormat>
  <Paragraphs>34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72</cp:revision>
  <dcterms:created xsi:type="dcterms:W3CDTF">2012-03-04T20:46:38Z</dcterms:created>
  <dcterms:modified xsi:type="dcterms:W3CDTF">2013-04-13T21:21:08Z</dcterms:modified>
</cp:coreProperties>
</file>