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9" r:id="rId3"/>
    <p:sldId id="296" r:id="rId4"/>
    <p:sldId id="333" r:id="rId5"/>
    <p:sldId id="328" r:id="rId6"/>
    <p:sldId id="317" r:id="rId7"/>
    <p:sldId id="314" r:id="rId8"/>
    <p:sldId id="335" r:id="rId9"/>
    <p:sldId id="330" r:id="rId10"/>
    <p:sldId id="315" r:id="rId11"/>
    <p:sldId id="326" r:id="rId12"/>
    <p:sldId id="316" r:id="rId13"/>
    <p:sldId id="331" r:id="rId14"/>
    <p:sldId id="288" r:id="rId15"/>
    <p:sldId id="327" r:id="rId16"/>
    <p:sldId id="339" r:id="rId17"/>
    <p:sldId id="318" r:id="rId18"/>
    <p:sldId id="336" r:id="rId19"/>
    <p:sldId id="272" r:id="rId20"/>
    <p:sldId id="342" r:id="rId21"/>
    <p:sldId id="343" r:id="rId22"/>
    <p:sldId id="341" r:id="rId23"/>
    <p:sldId id="338" r:id="rId24"/>
    <p:sldId id="345" r:id="rId25"/>
    <p:sldId id="329" r:id="rId26"/>
    <p:sldId id="340" r:id="rId27"/>
    <p:sldId id="320" r:id="rId28"/>
    <p:sldId id="337" r:id="rId29"/>
    <p:sldId id="334" r:id="rId30"/>
    <p:sldId id="282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4" autoAdjust="0"/>
    <p:restoredTop sz="94660"/>
  </p:normalViewPr>
  <p:slideViewPr>
    <p:cSldViewPr>
      <p:cViewPr>
        <p:scale>
          <a:sx n="70" d="100"/>
          <a:sy n="70" d="100"/>
        </p:scale>
        <p:origin x="-1212" y="-31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赛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14:12-15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明亮之星，早晨之子啊，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你何竟从天坠落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？你这攻败列国的何竟被砍倒在地上？  你心里曾说：我要升到天上；我要高举我的宝座在神众星以上；我要坐在聚会的山上，在北方的极处。  我要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赛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14:12-15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明亮之星，早晨之子啊，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你何竟从天坠落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？你这攻败列国的何竟被砍倒在地上？  你心里曾说：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升到天上；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高举我的宝座在神众星以上；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坐在聚会的山上，在北方的极处。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114300"/>
            <a:ext cx="373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升到高云之上；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与至上者同等。  然而，你必坠落阴间，到坑中极深之处。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386" name="Picture 2" descr="http://rtruth.blog.com/files/2011/10/sat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4001"/>
            <a:ext cx="3619500" cy="493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095500"/>
            <a:ext cx="843051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人为什么会骄傲？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8001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1:26-27 </a:t>
            </a:r>
            <a:r>
              <a:rPr lang="zh-CN" altLang="en-US" sz="5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神说：</a:t>
            </a:r>
            <a:r>
              <a:rPr lang="zh-CN" altLang="en-US" sz="5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我们要照着我们的形象、按着我们的样式造人</a:t>
            </a:r>
            <a:r>
              <a:rPr lang="zh-CN" altLang="en-US" sz="5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，使他们管理海里的鱼、空中的鸟、地上的牲畜，和全地，并地上所爬的一切昆虫。 神就照着自己的形象造人，乃是照着他的形象造男造女。 </a:t>
            </a:r>
            <a:endParaRPr lang="en-US" sz="5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7nzO4MTlI5A/T8UjsuZgoYI/AAAAAAAAFwo/ltE1Cpyyqpw/s1600/TheGardenOf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951" y="0"/>
            <a:ext cx="9210951" cy="5715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1"/>
            <a:ext cx="5181600" cy="51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001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3:4-7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蛇对女人说：你们不一定死；  因为　神知道，你们吃的日子眼睛就明亮了，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你们便如神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能知道善恶。  于是女人见那棵树的果子好作食物，也悦人的眼目，且是可喜爱的，能使人有智慧，就摘下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果子来吃了，又给他丈夫，他丈夫也吃了。 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他们二人的眼睛就明亮了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，纔知道自己是赤身露体，便拿无花果树的叶子为自己编作裙子。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果子来吃了，又给他丈夫，他丈夫也吃了。  他们二人的眼睛就明亮了，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纔知道自己是赤身露体，便拿无花果树的叶子为自己编作裙子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对付骄傲的方法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386" name="Picture 2" descr="http://gerdleonhard.typepad.com/.a/6a00d8341c59be53ef013488b614d8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4900"/>
            <a:ext cx="4219575" cy="4133850"/>
          </a:xfrm>
          <a:prstGeom prst="rect">
            <a:avLst/>
          </a:prstGeom>
          <a:noFill/>
        </p:spPr>
      </p:pic>
      <p:pic>
        <p:nvPicPr>
          <p:cNvPr id="5" name="Picture 2" descr="http://www.cartoon-web.com/illus/proverbs/pro16-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11" y="1104900"/>
            <a:ext cx="2781389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dwomoh.files.wordpress.com/2013/01/self-esteem-i-love-my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52700"/>
            <a:ext cx="3280621" cy="2947375"/>
          </a:xfrm>
          <a:prstGeom prst="rect">
            <a:avLst/>
          </a:prstGeom>
          <a:noFill/>
        </p:spPr>
      </p:pic>
      <p:pic>
        <p:nvPicPr>
          <p:cNvPr id="27654" name="Picture 6" descr="http://4.bp.blogspot.com/-AK3lpjmWMtI/TrbOr_oI4XI/AAAAAAAAA7s/kr825x6PfuE/s1600/229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"/>
            <a:ext cx="3648075" cy="3171826"/>
          </a:xfrm>
          <a:prstGeom prst="rect">
            <a:avLst/>
          </a:prstGeom>
          <a:noFill/>
        </p:spPr>
      </p:pic>
      <p:pic>
        <p:nvPicPr>
          <p:cNvPr id="5" name="Picture 8" descr="http://88.gaosu.com/q/2011-7-25/dc54d9b12dd34bfa256422e6a15ec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86100"/>
            <a:ext cx="251622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对付骄傲的方法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8130" name="Picture 2" descr="http://pic.duowan.com/xyx/1211/216142898398/216142948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573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对付骄傲的方法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9154" name="Picture 2" descr="http://messianicsingles.webs.com/wolf%20in%20Sheep%27s%20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81100"/>
            <a:ext cx="6019800" cy="414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23"/>
            <a:ext cx="5486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太 </a:t>
            </a:r>
            <a:r>
              <a:rPr lang="en-US" altLang="zh-CN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11:28-30 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凡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劳苦担重担的人可以到我这里来，我就使你们得安息。 </a:t>
            </a:r>
            <a:r>
              <a:rPr lang="zh-CN" altLang="en-US" sz="4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我心里</a:t>
            </a:r>
            <a:r>
              <a:rPr lang="zh-CN" altLang="en-US" sz="4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柔</a:t>
            </a:r>
            <a:endParaRPr lang="en-US" sz="4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8575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4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谦卑，你们当负我的轭，学我的样式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；这样，你们心里就必得享安息。 因为我的轭是容易的，我的担子是轻省的。 </a:t>
            </a:r>
            <a:endParaRPr lang="en-US" sz="4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4623"/>
            <a:ext cx="5486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加 </a:t>
            </a:r>
            <a:r>
              <a:rPr lang="en-US" altLang="zh-CN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2:20 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我已经与基督同钉十字架，</a:t>
            </a:r>
            <a:r>
              <a:rPr lang="zh-CN" altLang="en-US" sz="4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现在活着的不再是我，乃是基督在我里面活着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sz="4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40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156109"/>
            <a:ext cx="906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并且我如今在肉身活着，是因信神的儿子 </a:t>
            </a:r>
            <a:r>
              <a:rPr lang="en-US" altLang="zh-CN" sz="4600" b="1" dirty="0" smtClean="0">
                <a:solidFill>
                  <a:srgbClr val="3333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(the faith of the Son of God) </a:t>
            </a:r>
            <a:r>
              <a:rPr lang="zh-CN" altLang="en-US" sz="4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而活；他是爱我，为我捨己。</a:t>
            </a:r>
            <a:endParaRPr lang="en-US" sz="46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owmanyarethere.net/wp-content/uploads/2012/04/jesus-nazareth-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72500" cy="402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13:1-17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逾越节以前，耶稣知道自己离世归父的时候到了。他既然爱世间属自己的人，就爱他们到底。  吃晚饭的时候，魔鬼已将卖耶稣的意思放在西门的儿子加略人犹大心里。  耶稣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知道父已将万有交在他手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里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，且知道自己是从神出来的，又要归到神那里去，  就离席站起来，脱了衣服，拿一条手巾束腰，  随后把水倒在盆里，就洗门徒的脚，并用自己所束的手巾擦乾。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回想一下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667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Humility does not mean you think less of yourself; it means you think of yourself less.</a:t>
            </a:r>
          </a:p>
          <a:p>
            <a:endParaRPr lang="en-US" sz="5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	-Ken Blanchard</a:t>
            </a:r>
            <a:endParaRPr lang="en-US" sz="5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16:18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骄傲在败坏以先；狂心在跌倒之前。 </a:t>
            </a:r>
            <a:endParaRPr lang="en-US" altLang="zh-CN" sz="5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18:12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败坏之先，人心骄傲；尊荣以前，必有谦卑。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218" name="Picture 2" descr="http://www.cartoon-web.com/illus/proverbs/pro16-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876" y="254000"/>
            <a:ext cx="3294876" cy="4889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342901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骄傲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89000"/>
            <a:ext cx="9067800" cy="476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你觉得一个人的骄傲和他</a:t>
            </a:r>
            <a:r>
              <a:rPr lang="en-US" altLang="zh-CN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她的成就有没有关系？为什么？</a:t>
            </a:r>
            <a:endParaRPr lang="en-US" altLang="zh-CN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骄傲的人通常会比不骄傲的人感觉好吗？为什么？</a:t>
            </a:r>
            <a:endParaRPr lang="en-US" altLang="zh-CN" sz="3000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如果你可以选择不骄傲，你会愿意吗？为什么？</a:t>
            </a:r>
            <a:endParaRPr lang="en-US" altLang="zh-CN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基督徒为什么会骄傲？基督徒的骄傲通常如何表达？</a:t>
            </a:r>
            <a:endParaRPr lang="en-US" altLang="zh-CN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你觉得克服骄傲最大的挑战在哪里？圣经的方法管用吗？</a:t>
            </a:r>
            <a:endParaRPr lang="en-US" altLang="zh-CN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zh-TW" altLang="en-US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5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54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0" y="1943100"/>
            <a:ext cx="533832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骄傲的表现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bdavid.org/bibleexploration/know-your-bible1/graphics/19_all-trying-to-get-the-chief-sea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98500"/>
            <a:ext cx="854165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路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14:7-11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耶稣见所请的客拣择首位，就用比喻对他们说：  你被人请去赴婚姻的筵席，不要坐在首位上，恐怕有比你尊贵的客被他请来；  那请你们的人前来对你说：让座给这一位罢！你就羞羞惭惭的退到末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位上去了。  你被请的时候，就去坐在末位上，好叫那请你的人来对你说：朋友，请上坐。那时，你在同席的人面前就有光彩了。  因为，凡自高的，必降为卑，自卑的，必升为高。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127002"/>
            <a:ext cx="224612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骄傲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70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The love of one's own excellence </a:t>
            </a:r>
          </a:p>
          <a:p>
            <a:r>
              <a:rPr lang="en-US" altLang="zh-CN" sz="6000" b="1" dirty="0" smtClean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			---St. Augustine</a:t>
            </a:r>
            <a:endParaRPr lang="zh-CN" altLang="en-US" sz="6000" b="1" dirty="0" smtClean="0">
              <a:solidFill>
                <a:srgbClr val="00B0F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2095500"/>
            <a:ext cx="636905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骄傲何处来？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441</TotalTime>
  <Words>1154</Words>
  <Application>Microsoft Office PowerPoint</Application>
  <PresentationFormat>On-screen Show (16:10)</PresentationFormat>
  <Paragraphs>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86</cp:revision>
  <dcterms:created xsi:type="dcterms:W3CDTF">2012-03-04T20:46:38Z</dcterms:created>
  <dcterms:modified xsi:type="dcterms:W3CDTF">2013-03-09T15:32:04Z</dcterms:modified>
</cp:coreProperties>
</file>