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33"/>
  </p:notesMasterIdLst>
  <p:sldIdLst>
    <p:sldId id="343" r:id="rId7"/>
    <p:sldId id="413" r:id="rId8"/>
    <p:sldId id="414" r:id="rId9"/>
    <p:sldId id="385" r:id="rId10"/>
    <p:sldId id="386" r:id="rId11"/>
    <p:sldId id="387" r:id="rId12"/>
    <p:sldId id="388" r:id="rId13"/>
    <p:sldId id="408" r:id="rId14"/>
    <p:sldId id="402" r:id="rId15"/>
    <p:sldId id="390" r:id="rId16"/>
    <p:sldId id="415" r:id="rId17"/>
    <p:sldId id="410" r:id="rId18"/>
    <p:sldId id="391" r:id="rId19"/>
    <p:sldId id="412" r:id="rId20"/>
    <p:sldId id="392" r:id="rId21"/>
    <p:sldId id="393" r:id="rId22"/>
    <p:sldId id="409" r:id="rId23"/>
    <p:sldId id="411" r:id="rId24"/>
    <p:sldId id="394" r:id="rId25"/>
    <p:sldId id="395" r:id="rId26"/>
    <p:sldId id="396" r:id="rId27"/>
    <p:sldId id="398" r:id="rId28"/>
    <p:sldId id="405" r:id="rId29"/>
    <p:sldId id="406" r:id="rId30"/>
    <p:sldId id="407" r:id="rId31"/>
    <p:sldId id="401" r:id="rId3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9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6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5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4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4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64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619100" marR="0" indent="-238115" algn="l" defTabSz="7619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marL="619100" marR="0" lvl="1" indent="-238115" algn="l" defTabSz="7619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</a:t>
            </a:r>
            <a:r>
              <a:rPr lang="en-US" dirty="0" err="1" smtClean="0"/>
              <a:t>levelClick</a:t>
            </a:r>
            <a:r>
              <a:rPr lang="en-US" dirty="0" smtClean="0"/>
              <a:t> to edit Master text styles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2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9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80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09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69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52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6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4"/>
            <a:ext cx="3008314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9"/>
            <a:ext cx="3008314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97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09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81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7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3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7953-687B-4F31-B2A9-51BD7089E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13D3-AFB4-4BB6-9232-F2413A9DC1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333500"/>
            <a:ext cx="5314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注目于永恒</a:t>
            </a:r>
            <a:endParaRPr lang="en-US" altLang="zh-CN" sz="8000" b="1" dirty="0" smtClean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8000" b="1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8000" b="1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8000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915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得胜的，必承受这些为业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：我要作他的神，他要作我的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儿子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唯有胆怯的、不信的、可憎的、杀人的、淫乱的、行邪术的、拜偶象的，和一切说谎话的，他们的分就在烧着硫磺的火湖里；这是第二次的死。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90500"/>
            <a:ext cx="3701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启示录第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7648" y="3771900"/>
            <a:ext cx="8572501" cy="18158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8:19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受造之物切望等候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神的众子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显出来。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8:20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因为受造之物服在虚空之下，不是自己愿意，乃是因那叫他如此的。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8:21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但受造之物仍然指望脱离败坏的辖制，得享（享：原文是入）神儿女自由的荣耀。</a:t>
            </a:r>
            <a:endParaRPr 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29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1910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太22:1 耶稣又用比喻对他们说：22:2 </a:t>
            </a:r>
            <a:r>
              <a:rPr 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天国好比一个王为他儿子摆设娶亲的筵席</a:t>
            </a:r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，22:3 就打发仆人去，请那些被召的人来赴席，他们却不肯来。22:4 王又打发别的仆人，说：你们告诉那被召的人，我的筵席已经预备好了，牛和肥畜已经宰了，各样都齐备，请你们来赴席。22:5 那些人不理就走了；一个到自己田里去；一个作买卖去；22:6 其余的拿住仆人，凌辱他们，把他们杀了。22:7 </a:t>
            </a:r>
            <a:r>
              <a:rPr lang="en-US" sz="32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王就大怒，发兵除灭那些凶手，烧燬他们的城</a:t>
            </a:r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587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300"/>
            <a:ext cx="8991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我为你们起的愤恨，原是神那样的愤恨。因为我曾把你们许配一个丈夫，要把你们如同贞洁的童女，献给基督。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我只怕你们的心或偏于邪，失去那向基督所存纯一清洁的心，就象蛇用诡诈诱惑了夏娃一样。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11:4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假如有人来另传一个耶稣，不是我们所传过的；或者你们另受一个灵，不是你们所受过的；或者另得一个福音，不是你们所得过的；你们容让他也就罢了。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11:5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但我想，我一点不在那些最大的使徒以下。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11:6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我的言语虽然粗俗，我的知识却不粗俗。这是我们在凡事上向你们众人显明出来的。</a:t>
            </a:r>
            <a:endParaRPr 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33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915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拿着七个金碗、盛满末后七灾的七位天使中，有一位来对我说：你到这里来，我要将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新妇，就是羔羊的妻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，指给你看。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我被圣灵感动，天使就带我到一座高大的山，将那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由神那里、从天而降的圣城耶路撒冷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指示我。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90500"/>
            <a:ext cx="3701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启示录第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300"/>
            <a:ext cx="8991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2:19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这样，你们不再作外人和客旅，是与圣徒同国，是神家里的人了；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2:20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并且被建造在使徒和先知的根基上，有基督耶稣自己为房角石，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2:21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各（或作：全）房靠他联络得合式，渐渐成为主的圣殿。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2:22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你们也靠他同被建造，成为神藉着圣灵居住的所在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彼前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2:4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主乃活石，固然是被人所弃的，却是被神所拣选、所宝贵的。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2:5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你们来到主面前，也就象活石，被建造成为灵宫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，作圣洁的祭司，藉着耶稣基督奉献神所悦纳的灵祭。</a:t>
            </a:r>
            <a:endParaRPr 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19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城中有神的荣耀；城的光辉如同极贵的宝石，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好象碧玉，明如水晶。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有高大的墙，有十二个门，门上有十二位天使；门上又写着以色列十二个支派的名字。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东边有叁门、北边有叁门、南边有叁门、西边有叁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门。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90500"/>
            <a:ext cx="3701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启示录第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9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我未见城内有殿，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因主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能者和羔羊为城的殿。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那城内又不用日月光照；因有神的荣耀光照，又有羔羊为城的灯。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列国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城的光里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行走；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地上的君王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必将自己的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荣耀归与那城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90500"/>
            <a:ext cx="3701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启示录第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300"/>
            <a:ext cx="8991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17:20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我不但为这些人祈求，也为那些因他们的话信我的人祈求，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17:21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使他们都合而为一。正如你父在我里面，我在你里面，使他们也在我们里面，叫世人可以信你差了我来。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17:22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你所赐给我的荣耀，我已赐给他们，使他们合而为一，象我们合而为一。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17:23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我在他们里面，你在我里面，使他们完完全全的合而为一，叫世人知道你差了我来，也知道你爱他们如同爱我一样。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17:24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父阿，我在那里，愿你所赐给我的人也同我在那里，叫他们看见你所赐给我的荣耀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；因为创立世界以前，你已经爱我了。</a:t>
            </a:r>
            <a:endParaRPr 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61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300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3:16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但他们的心几时归向主，帕子就几时除去了。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3:17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主就是那灵；主的灵在那里，那里就得以自由。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3:18 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我们众人既然敞着脸得以看见主的荣光，好象从镜子里返照，就变成主的形状，荣上加荣，如同从主的灵变成的。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4:6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那吩咐光从黑暗里照出来的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神，已经照在我们心里，叫我们得知神荣耀的光显在耶稣基督的面上。</a:t>
            </a:r>
            <a:endParaRPr 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5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城门白昼总不关闭，在那里原没有黑夜。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人必将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列国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荣耀、尊贵归与那城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凡不洁净的，并那行可憎与虚谎之事的，总不得进那城；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只有名字写在羔羊生命册上的纔得进去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90500"/>
            <a:ext cx="3701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启示录第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8051" y="3652004"/>
            <a:ext cx="8572501" cy="18158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3:12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得胜的，我要叫他在我神殿中作柱子，他也必不再从那里出去。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我又要将我神的名和我神城的名（这城就是从天上、从我神那里降下来的新耶路撒冷），并我的新名，都写在他上面。 </a:t>
            </a:r>
            <a:endParaRPr 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51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51000" y="1587500"/>
            <a:ext cx="4889500" cy="365125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27084"/>
            <a:ext cx="762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FFFF"/>
                </a:solidFill>
                <a:latin typeface="微软雅黑" pitchFamily="34" charset="-122"/>
                <a:ea typeface="微软雅黑" pitchFamily="34" charset="-122"/>
              </a:rPr>
              <a:t>The Greatest Exchange</a:t>
            </a:r>
          </a:p>
          <a:p>
            <a:pPr algn="ctr"/>
            <a:r>
              <a:rPr lang="zh-CN" altLang="en-US" sz="4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最伟大的交换</a:t>
            </a:r>
            <a:endParaRPr lang="en-US" sz="4600" b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525242"/>
            <a:ext cx="8686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林后 </a:t>
            </a:r>
            <a:r>
              <a:rPr lang="en-US" altLang="zh-TW" sz="3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8:9 </a:t>
            </a:r>
            <a:r>
              <a:rPr lang="zh-TW" altLang="en-US" sz="3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你們知道我們主耶穌基督的恩典：他本來富足，卻為你們成了貧窮，叫你們因他的貧窮，可以成為富足。</a:t>
            </a:r>
            <a:r>
              <a:rPr lang="en-US" sz="3400" b="1" dirty="0">
                <a:solidFill>
                  <a:srgbClr val="FFFF00"/>
                </a:solidFill>
              </a:rPr>
              <a:t>2Cor 8:9 For ye know the grace of our Lord Jesus Christ, that, though he was rich, yet for your sakes he became poor, that ye through his poverty might be rich.</a:t>
            </a:r>
            <a:endParaRPr lang="en-US" altLang="zh-CN" sz="34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7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天使又指示我在城内街道当中一道生命水的河，明亮如水晶，从神和羔羊的宝座流出来。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在河这边与那边有生命树，结十二样（或作：回）果子，每月都结果子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树上的叶子乃为医治万民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90500"/>
            <a:ext cx="3701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启示录第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8051" y="3771900"/>
            <a:ext cx="8572501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 2:7 </a:t>
            </a:r>
            <a:r>
              <a:rPr lang="en-US" sz="28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圣灵向众教会所说的话，凡有耳的，就应当听！</a:t>
            </a:r>
            <a:r>
              <a:rPr lang="en-US" sz="2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得胜的，我必将神乐园中生命树的果子赐给他吃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20161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以后再没有咒诅；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在城里有神和羔羊的宝座；他的仆人都要事奉他，</a:t>
            </a:r>
          </a:p>
          <a:p>
            <a:r>
              <a:rPr lang="en-US" altLang="zh-CN" sz="32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也要见他的面。他的名字必写在他们的额上。</a:t>
            </a:r>
          </a:p>
          <a:p>
            <a:r>
              <a:rPr lang="en-US" altLang="zh-CN" sz="32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不再有黑夜；他们也不用灯光、日光，因为主神要光照他们。他们要作王，直到永永远远。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90500"/>
            <a:ext cx="3701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启示录第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8051" y="3652004"/>
            <a:ext cx="8572501" cy="18158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3:12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得胜的，我要叫他在我神殿中作柱子，他也必不再从那里出去。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我又要将我神的名和我神城的名（这城就是从天上、从我神那里降下来的新耶路撒冷），并我的新名，都写在他上面。 </a:t>
            </a:r>
            <a:endParaRPr 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9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那些洗净自己衣服的有福了！可得权柄能到生命树那里，也能从门进城。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城外有那些犬类、行邪术的、淫乱的、杀人的、拜偶象的，并一切喜好说谎言、编造虚谎的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90500"/>
            <a:ext cx="3701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启示录第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6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uglawrence.files.wordpress.com/2011/01/mtsin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83"/>
            <a:ext cx="9343563" cy="65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99" y="1028700"/>
            <a:ext cx="84582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你们原不是来到那能摸的山；此山有火焰、密云、黑暗、暴风、</a:t>
            </a:r>
          </a:p>
          <a:p>
            <a:r>
              <a:rPr lang="en-US" altLang="zh-CN" sz="3200" b="1" baseline="30000" dirty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角声与说话的声音。那些听见这声音的，都求不要再向他们说话；</a:t>
            </a:r>
          </a:p>
          <a:p>
            <a:r>
              <a:rPr lang="en-US" altLang="zh-CN" sz="3200" b="1" baseline="30000" dirty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因为他们当不起所命他们的话，说：靠近这山的，即便是走兽，也要用石头打死。</a:t>
            </a:r>
          </a:p>
          <a:p>
            <a:r>
              <a:rPr lang="en-US" altLang="zh-CN" sz="3200" b="1" baseline="30000" dirty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所见的极其可怕，甚至摩西说：我甚是恐惧战兢。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4400" b="1" dirty="0" smtClean="0">
                <a:solidFill>
                  <a:srgbClr val="002060"/>
                </a:solidFill>
                <a:effectLst>
                  <a:glow rad="228600">
                    <a:srgbClr val="00FFFF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002060"/>
              </a:solidFill>
              <a:effectLst>
                <a:glow rad="228600">
                  <a:srgbClr val="00FFFF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11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logsensebybarb.files.wordpress.com/2014/01/new-jerusal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062273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99" y="1028700"/>
            <a:ext cx="8458201" cy="30469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你们乃是来到</a:t>
            </a:r>
            <a:r>
              <a:rPr lang="zh-CN" altLang="en-US" sz="32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锡安山，永生神的城邑，就是天上的耶路撒冷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。那里有千万的天使，</a:t>
            </a:r>
          </a:p>
          <a:p>
            <a:r>
              <a:rPr lang="en-US" altLang="zh-CN" sz="3200" b="1" baseline="300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2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有名录在天上诸长子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之会所共聚的总会，有审判众人的神和被成全之义人的灵魂，</a:t>
            </a:r>
          </a:p>
          <a:p>
            <a:r>
              <a:rPr lang="en-US" altLang="zh-CN" sz="3200" b="1" baseline="300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2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并新约的中保耶稣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，以及所灑的血；这血所说的比亚伯的血所说的更美。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90500"/>
            <a:ext cx="4265911" cy="7694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44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91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logsensebybarb.files.wordpress.com/2014/01/new-jerusal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062273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99" y="1028700"/>
            <a:ext cx="8458201" cy="35394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你们总要谨慎，不可弃绝那向你们说话的。因为，那些弃绝在地上警戒他们的尚且不能逃罪，何况我们违背那从天上警戒我们的呢？</a:t>
            </a:r>
          </a:p>
          <a:p>
            <a:r>
              <a:rPr lang="en-US" altLang="zh-CN" sz="3200" b="1" baseline="300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26 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当时他的声音震动了地，但如今他应许说：再一次我不单要震动地，还要震动天。</a:t>
            </a:r>
          </a:p>
          <a:p>
            <a:r>
              <a:rPr lang="en-US" altLang="zh-CN" sz="3200" b="1" baseline="300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27 </a:t>
            </a:r>
            <a:r>
              <a:rPr lang="zh-CN" alt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这再一次的话，是指明被震动的，就是受造之物都要挪去，</a:t>
            </a:r>
            <a:r>
              <a:rPr lang="zh-CN" altLang="en-US" sz="32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使那不被震动的常存。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90500"/>
            <a:ext cx="4265911" cy="7694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44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6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不要为自己积攒财宝在地上；地上有虫子咬，能锈坏，也有贼挖窟窿来偷。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只要积攒财宝在天上；天上没有虫子咬，不能锈坏，也没有贼挖窟窿来偷。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因为你的财宝在那里，你的心也在那里。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4.bp.blogspot.com/-YX5qRpBQW3I/UokARx2O03I/AAAAAAABuzs/DMJy1vTxO04/s1600/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-355676"/>
            <a:ext cx="9161033" cy="6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9601" y="8718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（马太福音第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7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19100"/>
            <a:ext cx="86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林前</a:t>
            </a:r>
            <a:r>
              <a:rPr lang="en-US" altLang="zh-CN" sz="3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9:24 </a:t>
            </a:r>
            <a:r>
              <a:rPr lang="zh-CN" altLang="en-US" sz="3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岂不知在场上赛跑的都跑，但得奖赏的只有一人？你们也当这样跑，好叫你们得着奖赏。</a:t>
            </a:r>
            <a:r>
              <a:rPr lang="en-US" altLang="zh-CN" sz="3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9:25 </a:t>
            </a:r>
            <a:r>
              <a:rPr lang="zh-CN" altLang="en-US" sz="3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凡较力争胜的，诸事都有节制，他们不过是要得能坏的冠冕；我们却是要得不能坏的冠冕。</a:t>
            </a:r>
            <a:r>
              <a:rPr lang="en-US" altLang="zh-CN" sz="3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9:26 </a:t>
            </a:r>
            <a:r>
              <a:rPr lang="zh-CN" altLang="en-US" sz="3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所以，我奔跑不象无定向的；我斗拳不象打空气的。</a:t>
            </a:r>
            <a:r>
              <a:rPr lang="en-US" altLang="zh-CN" sz="3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9:27 </a:t>
            </a:r>
            <a:r>
              <a:rPr lang="zh-CN" altLang="en-US" sz="3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我是攻克己身，叫身服我，恐怕我传福音给别人，自己反被弃绝了。</a:t>
            </a:r>
            <a:endParaRPr lang="en-US" altLang="zh-CN" sz="34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0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这些人都是存着信心死的，并没有得着所应许的；却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从远处望见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，且欢喜迎接，又承认自己在世上是客旅，是寄居的。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说这样话的人是表明自己要找一个家乡。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他们若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想念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所离开的家乡，还有可以回去的机会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他们却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羡慕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一个更美的家乡，就是在天上的。所以神被称为他们的神，并不以为耻，因为他已经给他们预备了一座城。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这些人都是存着信心死的，并没有得着所应许的；却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从远处望见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，且欢喜迎接，又承认自己在世上是客旅，是寄居的。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说这样话的人是表明自己要找一个家乡。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他们若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想念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所离开的家乡，还有可以回去的机会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他们却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羡慕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一个更美的家乡，就是在天上的。所以神被称为他们的神，并不以为耻，因为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他已经给他们预备了一座城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1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logsensebybarb.files.wordpress.com/2014/01/new-jerusal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62273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bleetnombres.online.fr/images62/new-jerusal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3429000" cy="50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rapturewatcher.files.wordpress.com/2014/06/river-of-life-and-tree-of-lif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86100"/>
            <a:ext cx="386520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rapturewatcher.files.wordpress.com/2014/06/golden-street-in-new-jerusal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88" y="254000"/>
            <a:ext cx="4492625" cy="27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90500"/>
            <a:ext cx="8991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你们既听见真理的道，就是那叫你们得救的福音，也信了基督，既然信他，就受了所应许的圣灵为印记。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1:14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这圣灵是我们得基业的凭据（原文作：质）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，直等到神之民（原文作：产业）被赎，使他的荣耀得着称赞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8:23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不但如此，就是我们这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有圣灵初结果子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6:4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论到那些已经蒙了光照、尝过天恩的滋味、又于圣灵有分，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6:5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并尝过神善道的滋味、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觉悟来世权能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5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我又看见一个新天新地；因为先前的天地已经过去了，海也不再有了。</a:t>
            </a:r>
          </a:p>
          <a:p>
            <a:r>
              <a:rPr lang="en-US" altLang="zh-CN" sz="32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我又看见圣城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新耶路撒冷由神那里从天而降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，预备好了，就如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新妇妆饰整齐，等候丈夫。</a:t>
            </a:r>
          </a:p>
          <a:p>
            <a:r>
              <a:rPr lang="en-US" altLang="zh-CN" sz="32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我听见有大声音从宝座出来说：看哪，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神的帐幕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3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人间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。他要与</a:t>
            </a:r>
            <a:r>
              <a:rPr lang="zh-CN" altLang="en-US" sz="3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同住，</a:t>
            </a:r>
            <a:r>
              <a:rPr lang="zh-CN" altLang="en-US" sz="3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要作他的</a:t>
            </a:r>
            <a:r>
              <a:rPr lang="zh-CN" altLang="en-US" sz="3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要亲自与</a:t>
            </a:r>
            <a:r>
              <a:rPr lang="zh-CN" altLang="en-US" sz="3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同在，作</a:t>
            </a:r>
            <a:r>
              <a:rPr lang="zh-CN" altLang="en-US" sz="3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要擦去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一切的眼泪；不再有死亡，也不再有悲哀、哭号、疼痛，因为以前的事都过去了。</a:t>
            </a:r>
          </a:p>
          <a:p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90500"/>
            <a:ext cx="3701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启示录第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1510</TotalTime>
  <Words>3205</Words>
  <Application>Microsoft Office PowerPoint</Application>
  <PresentationFormat>On-screen Show (16:10)</PresentationFormat>
  <Paragraphs>89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微软雅黑</vt:lpstr>
      <vt:lpstr>楷体</vt:lpstr>
      <vt:lpstr>Arial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171</cp:revision>
  <dcterms:created xsi:type="dcterms:W3CDTF">2011-09-04T18:01:24Z</dcterms:created>
  <dcterms:modified xsi:type="dcterms:W3CDTF">2015-02-15T13:56:27Z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