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sldIdLst>
    <p:sldId id="343" r:id="rId5"/>
    <p:sldId id="384" r:id="rId6"/>
    <p:sldId id="402" r:id="rId7"/>
    <p:sldId id="408" r:id="rId8"/>
    <p:sldId id="385" r:id="rId9"/>
    <p:sldId id="407" r:id="rId10"/>
    <p:sldId id="388" r:id="rId11"/>
    <p:sldId id="389" r:id="rId12"/>
    <p:sldId id="390" r:id="rId13"/>
    <p:sldId id="400" r:id="rId14"/>
    <p:sldId id="406" r:id="rId15"/>
    <p:sldId id="405" r:id="rId16"/>
    <p:sldId id="404" r:id="rId17"/>
    <p:sldId id="403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1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256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33500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注目于永恒</a:t>
            </a:r>
            <a:endParaRPr lang="en-US" altLang="zh-CN" sz="8000" b="1" dirty="0" smtClean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8000" b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8000" b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80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他叫我们能承当这新约的执事，不是凭着字句，乃是凭着精意；因为那字句是叫人死，精意（或作：圣灵）是叫人活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sz="2800" b="1" dirty="0">
                <a:solidFill>
                  <a:srgbClr val="7030A0"/>
                </a:solidFill>
              </a:rPr>
              <a:t>Who also hath made us able ministers of the new testament; not of the letter, but of the spirit: for the letter </a:t>
            </a:r>
            <a:r>
              <a:rPr lang="en-US" sz="2800" b="1" dirty="0" err="1">
                <a:solidFill>
                  <a:srgbClr val="7030A0"/>
                </a:solidFill>
              </a:rPr>
              <a:t>killeth</a:t>
            </a:r>
            <a:r>
              <a:rPr lang="en-US" sz="2800" b="1" dirty="0">
                <a:solidFill>
                  <a:srgbClr val="7030A0"/>
                </a:solidFill>
              </a:rPr>
              <a:t>, but the spirit giveth life.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那用字刻在石头上属死的职事尚且有荣光，甚至以色列人因摩西面上的荣光，不能定睛看他的脸；这荣光原是渐渐退去的，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1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不象摩西将帕子蒙在脸上，叫以色列人不能定睛看到那将废者的结局。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但他们的心地刚硬，直到今日诵读旧约的时候，这帕子还没有揭去。这帕子在基督里已经废去了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0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然而直到今日，每逢诵读摩西书的时候，帕子还在他们心上。</a:t>
            </a:r>
          </a:p>
          <a:p>
            <a:r>
              <a:rPr lang="en-US" altLang="zh-CN" sz="36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但他们的心几时归向主，帕子就几时除去了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9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主就是那灵；主的灵在那里，那里就得以自由。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我们众人既然敞着脸得以看见主的荣光，好象从镜子里返照，就变成主的形状，荣上加荣，如同从主的灵变成的。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8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那吩咐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黑暗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里照出来的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，已经照在我们心里，叫我们得知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神荣耀的光显在耶稣基督的面上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我们有这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放在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瓦器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里，要显明这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莫大的能力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是出于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，不是出于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7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所以，我们不丧胆。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外体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虽然毁坏，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内心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却一天新似一天。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我们这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至暂至轻的苦楚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，要为我们成就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极重无比、永远的荣耀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原来我们不是顾念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所见的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，乃是顾念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所不见的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；因为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所见的是暂时的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所不见的是永远的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9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我们原知道，我们这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地上的帐棚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若拆毁了，必得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神所造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，不是人手所造，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在天上永存的房屋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在这帐棚里歎息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，深想得那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从天上来的房屋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，好象穿上衣服；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倘若穿上，被遇见的时候就不至于赤身了。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1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在这帐棚里歎息劳苦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，并非愿意脱下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，乃是愿意穿上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那个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，好叫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这必死的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吞灭了。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为此，培植我们的就是神，他又赐给我们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圣灵作凭据（原文是质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8:10-11 </a:t>
            </a:r>
            <a:r>
              <a:rPr lang="zh-CN" altLang="en-US" sz="3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基督若在你们心里，身体就因罪而死，心灵却因义而活</a:t>
            </a:r>
            <a:r>
              <a:rPr lang="zh-CN" altLang="en-US" sz="3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。然</a:t>
            </a:r>
            <a:r>
              <a:rPr lang="zh-CN" altLang="en-US" sz="3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而，叫耶稣从死里复活者的灵若住在你们心里，那叫基督耶稣从死里复活的，也必藉着住在你们心里的圣灵，使你们必死的身体又活过来</a:t>
            </a:r>
            <a:r>
              <a:rPr lang="zh-CN" altLang="en-US" sz="3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0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所以，我们时常坦然无惧，并且晓得我们住在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身内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，便与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相离。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因我们行事为人是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凭着信心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凭着眼见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1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我们坦然无惧，是更愿意离开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同住。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所以，无论是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住在身内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离开身外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，我们立了志向，要得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的喜悦。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因为我们众人必要在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基督臺前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显露出来，叫各人按着本身所行的，或善或恶受报。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4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2667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信就是所望之事的实底，是未见之事的确据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古人在这信上得了美好的證据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http://upload.wikimedia.org/wikipedia/commons/6/62/Moln%C3%A1r_%C3%81brah%C3%A1m_kik%C3%B6lt%C3%B6z%C3%A9se_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2" y="1188159"/>
            <a:ext cx="2603772" cy="23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573" y="3650910"/>
            <a:ext cx="2612932" cy="18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151321"/>
            <a:ext cx="1837672" cy="23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944" y="3019869"/>
            <a:ext cx="3343783" cy="25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9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我们若果颠狂，是为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；若果谨守，是为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原来基督的爱激励我们；因我们想，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一人既替众人死，众人就都死了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他替众人死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叫那些活着的人不再为自己活，乃为替他们死而复活的主活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所以，我们从今以后，不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凭着外貌（原文是肉体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；本节同）认人了。虽然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凭着外貌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认过基督，如今却不再这样认他了。</a:t>
            </a:r>
          </a:p>
          <a:p>
            <a:r>
              <a:rPr lang="en-US" altLang="zh-CN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若有人在基督里，他就是新造的人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旧事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已过，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都变成新的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19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亚伯拉罕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，蒙召的时候就遵命出去，往将来要得为业的地方去；出去的时候，还不知往那里去。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就在所应许之地作客，好象在异地居住帐棚，与那同蒙一个应许的以撒、雅各一样。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因为他等候那座有根基的城，就是神所经营所建造的。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3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亚伯拉罕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，蒙召的时候就遵命出去，往将来要得为业的地方去；出去的时候，还不知往那里去。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就在所应许之地作客，好象在异地居住帐棚，与那同蒙一个应许的以撒、雅各一样。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因为他等候那座有根基的城，就是神所经营所建造的。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7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存着信心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死的，并没有得着所应许的；却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从远处望见，且欢喜迎接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，又承认自己在世上是客旅，是寄居的。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说这样话的人是表明自己要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一个家乡。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所离开的家乡，还有可以回去的机会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羡慕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一个更美的家乡，就是在天上的。所以神被称为他们的神，并不以为耻，因为他已经给他们预备了一座城。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存着信心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死的，并没有得着所应许的；却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从远处望见，且欢喜迎接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，又承认自己在世上是客旅，是寄居的。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说这样话的人是表明自己要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一个家乡。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所离开的家乡，还有可以回去的机会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他们却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羡慕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一个更美的家乡，就是在天上的。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所以神被称为他们的神，并不以为耻，因为他已经给他们预备了一座城。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摩西生下来，他的父母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他是个俊美的孩子，就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，把他藏了叁个月，并不怕王命。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摩西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，长大了就不肯称为法老女儿之子。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他宁可和神的百姓同受苦害，也不愿暂时享受罪中之乐。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为基督受的凌辱比埃及的财物更宝贵，因他想望所要得的赏赐。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就离开埃及，不怕王怒；因为他恒心忍耐，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如同看见那不能看见的主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426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希伯来书第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bdavid.org/advanced/greatsalvation/graphics/4_paul-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01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ostlepaul.net/wp-content/uploads/2011/12/Apostle-Paul-2333517590_428b53de7d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"/>
            <a:ext cx="4150808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1713</TotalTime>
  <Words>829</Words>
  <Application>Microsoft Macintosh PowerPoint</Application>
  <PresentationFormat>On-screen Show (16:10)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168</cp:revision>
  <dcterms:created xsi:type="dcterms:W3CDTF">2011-09-04T18:01:24Z</dcterms:created>
  <dcterms:modified xsi:type="dcterms:W3CDTF">2015-02-08T22:08:36Z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