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33"/>
  </p:notesMasterIdLst>
  <p:sldIdLst>
    <p:sldId id="343" r:id="rId6"/>
    <p:sldId id="414" r:id="rId7"/>
    <p:sldId id="419" r:id="rId8"/>
    <p:sldId id="421" r:id="rId9"/>
    <p:sldId id="385" r:id="rId10"/>
    <p:sldId id="392" r:id="rId11"/>
    <p:sldId id="418" r:id="rId12"/>
    <p:sldId id="393" r:id="rId13"/>
    <p:sldId id="394" r:id="rId14"/>
    <p:sldId id="416" r:id="rId15"/>
    <p:sldId id="417" r:id="rId16"/>
    <p:sldId id="395" r:id="rId17"/>
    <p:sldId id="396" r:id="rId18"/>
    <p:sldId id="397" r:id="rId19"/>
    <p:sldId id="398" r:id="rId20"/>
    <p:sldId id="399" r:id="rId21"/>
    <p:sldId id="400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1" r:id="rId30"/>
    <p:sldId id="412" r:id="rId31"/>
    <p:sldId id="415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20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4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6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4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9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7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5"/>
            <a:ext cx="3008314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4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9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8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33500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注目于永恒</a:t>
            </a:r>
            <a:endParaRPr lang="en-US" altLang="zh-CN" sz="8000" b="1" dirty="0" smtClean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80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亚伯兰将他妻子撒莱和姪儿罗得，连他们在哈兰所积蓄的财物、所得的人口，都带往迦南地去。他们就到了迦南地。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亚伯兰经过那地，到了示剑地方、摩利橡树那里。那时迦南人住在那地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63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耶和华向亚伯兰显现，说：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我要把这地赐给你的后裔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。亚伯兰就在那里为向他显现的耶和华筑了一座坛。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从那里他又迁到伯特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 of God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边的山，支搭帐棚；西边是伯特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利，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东边是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(mass, heap)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他在那里又为耶和华筑了一座坛，求告耶和华的名。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7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亚伯兰带着他的妻子与罗得，并一切所有的，都从埃及上南地去。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亚伯兰的金、银、牲畜极多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3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486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他从南地渐渐往伯特利去，到了伯特利和艾的中间，就是从前支搭帐棚的地方，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也是他起先筑坛的地方；他又在那里求告耶和华的名。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www.ofreport.com/wp-content/uploads/2013/05/Abrah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2500"/>
            <a:ext cx="3581400" cy="43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与亚伯兰同行的罗得也有牛群、羊群、帐棚。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那地容不下他们；因为他们的财物甚多，使他们不能同居。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当时，迦南人与比利洗人在那地居住。亚伯兰的牧人和罗得的牧人相争。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1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亚伯兰就对罗得说：你我不可相争，你的牧人和我的牧人也不可相争，因为我们是骨肉</a:t>
            </a:r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原文作弟兄</a:t>
            </a:r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遍地不都在你眼前么？请你离开我：你向左，我就向右；你向右，我就向左。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0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罗得举目看见约但河的全平原，直到琐珥，都是滋润的，那地在耶和华未灭所多玛、蛾摩拉以先如同耶和华的园子，也象埃及地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beingbob.files.wordpress.com/2009/06/abraham-and-lot-part-w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92897"/>
            <a:ext cx="3409950" cy="41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于是罗得选择约但河的全平原，往东迁移；他们就彼此分离了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亚伯兰住在迦南地，罗得住在平原的城邑，渐渐挪移帐棚，直到所多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玛。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所多玛人在耶和华面前罪大恶极。</a:t>
            </a:r>
          </a:p>
          <a:p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beingbob.files.wordpress.com/2009/06/abraham-and-lot-part-w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92897"/>
            <a:ext cx="3409950" cy="41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791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罗得离别亚伯兰以后，耶和华对亚伯兰说：从你所在的地方，你举目向东西南北观看；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凡你所看见的一切地，我都要赐给你和你的后裔，直到永远。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444" y="1028700"/>
            <a:ext cx="2978662" cy="41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0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我也要使你的后裔如同地上的尘沙那样多，人若能数算地上的尘沙纔能数算你的后裔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你起来，纵横走遍这地，因为我必把这地赐给你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亚伯兰就搬了帐棚，来到希伯崙幔利的橡树那里居住，在那里为耶和华筑了一座坛。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7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502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当暗拉非作示拿王，亚略作以拉撒王，基大老玛作以拦王，提达作戈印王的时候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他们都攻打所多玛王比拉、蛾摩拉王比沙、押玛王示纳、洗扁王善以别，和比拉王；比拉就是琐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珥、、、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他们已经事奉基大老玛十二年，到十叁年就背叛了。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7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502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四王就把所多玛和蛾摩拉所有的财物，并一切的粮食都掳掠去了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又把亚伯兰的姪儿罗得和罗得的财物掳掠去了。当时罗得正住在所多玛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有一个逃出来的人告诉希伯来人亚伯兰；亚伯兰正住在亚摩利人幔利的橡树那里。幔利和以实各并亚乃都是弟兄，曾与亚伯兰联盟。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3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亚伯兰听见他姪儿</a:t>
            </a:r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原文作弟兄</a:t>
            </a:r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被掳去，就率领他家里生养的精练壮丁叁百一十八人，直追到但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便在夜间，自己同仆人分队杀败敌人，又追到大马色左边的何把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将被掳掠的一切财物夺回来，连他姪儿罗得和他的财物，以及妇女、人民也都夺回来。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亚伯兰杀败基大老玛和与他同盟的王回来的时候，所多玛王出来，在沙微谷迎接他；沙微谷就是王谷。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又有撒冷王麦基洗德带着饼和酒出来迎接；他是至高神的祭司。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0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他为亚伯兰祝福，说：愿天地的主、至高的神赐福与亚伯兰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至高的神把敌人交在你手里，是应当称颂的！亚伯兰就把所得的拿出十分之一来，给麦基洗德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http://220lily.files.wordpress.com/2013/11/melchizede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6107" r="7305" b="6361"/>
          <a:stretch/>
        </p:blipFill>
        <p:spPr bwMode="auto">
          <a:xfrm>
            <a:off x="4953000" y="952500"/>
            <a:ext cx="4080301" cy="40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所多玛王对亚伯兰说：你把人口给我，财物你自己拿去罢！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亚伯兰对所多玛王说：我已经向天地的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高的神耶和华起誓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2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凡是你的东西，就是一根线、一根鞋带，我都不拿，免得你说：我使亚伯兰富足！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只有仆人所吃的，并与我同行的亚乃、以实各、幔利所应得的分，可以任凭他们拿去。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04900"/>
            <a:ext cx="8534400" cy="314303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因著基督徒與基督聯合同為神的後嗣，神在基督里已經賜給他們一切恩典。</a:t>
            </a:r>
            <a:r>
              <a:rPr lang="en-US" altLang="zh-TW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Because Christians are joint-heirs with Christ, God has bestowed on them every spiritual blessing, </a:t>
            </a:r>
            <a:endParaRPr lang="en-US" altLang="zh-CN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0500"/>
            <a:ext cx="5651500" cy="6821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本乎恩因着信的福音（</a:t>
            </a:r>
            <a:r>
              <a:rPr lang="en-US" altLang="zh-CN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3833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04900"/>
            <a:ext cx="8534400" cy="314303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（就是屬靈的福氣，包括公義、祝福、圣洁、属神的性情、天父无条件的接纳、医治、智慧、能力等等）。</a:t>
            </a:r>
            <a:r>
              <a:rPr lang="en-US" altLang="zh-TW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(i.e., grace, including righteousness from God, all blessings, holiness, godly nature, unconditional love and acceptance of God, healing, wisdom, power, etc.)</a:t>
            </a:r>
            <a:endParaRPr lang="en-US" altLang="zh-CN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0500"/>
            <a:ext cx="5651500" cy="6821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本乎恩因着信的福音（</a:t>
            </a:r>
            <a:r>
              <a:rPr lang="en-US" altLang="zh-CN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3833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2667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信就是所望之事的实底，是未见之事的确据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古人在这信上得了美好的證据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http://upload.wikimedia.org/wikipedia/commons/6/62/Moln%C3%A1r_%C3%81brah%C3%A1m_kik%C3%B6lt%C3%B6z%C3%A9se_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2" y="1188159"/>
            <a:ext cx="2603772" cy="23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573" y="3650910"/>
            <a:ext cx="2612932" cy="18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928" y="1409700"/>
            <a:ext cx="3030576" cy="38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2217" y="1155825"/>
            <a:ext cx="5941741" cy="4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9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亚伯拉罕因着信，蒙召的时候就遵命出去，往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将来要得为业的地方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去；出去的时候，还不知往那里去。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他因着信，就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在所应许之地作客，好象在异地居住帐棚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，与那同蒙一个应许的以撒、雅各一样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因为他等候那座有根基的城，就是神所经营所建造的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这些人都是存着信心死的，并没有得着所应许的；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却从远处望见，且欢喜迎接，又承认自己在世上是客旅，是寄居的。</a:t>
            </a:r>
          </a:p>
          <a:p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耶和华对亚伯兰说：你要离开本地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(thy land)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、本族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(thy kindred)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、父家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house of thy father)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往我所要指示你的地去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40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我必叫你成为大国。我必赐福给你，叫你的名为大；你也要叫别人得福。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4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为你祝福的，我必赐福与他；那咒诅你的，我必咒诅他。地上的万族都要因你得福。</a:t>
            </a:r>
          </a:p>
          <a:p>
            <a:r>
              <a:rPr lang="en-US" altLang="zh-CN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亚伯兰就照着耶和华的吩咐去了；罗得也和他同去。亚伯兰出哈兰的时候年七十五岁。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-3810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1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1385</TotalTime>
  <Words>2235</Words>
  <Application>Microsoft Office PowerPoint</Application>
  <PresentationFormat>On-screen Show (16:10)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微软雅黑</vt:lpstr>
      <vt:lpstr>楷体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167</cp:revision>
  <dcterms:created xsi:type="dcterms:W3CDTF">2011-09-04T18:01:24Z</dcterms:created>
  <dcterms:modified xsi:type="dcterms:W3CDTF">2015-02-01T03:29:32Z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