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8"/>
  </p:notesMasterIdLst>
  <p:sldIdLst>
    <p:sldId id="343" r:id="rId6"/>
    <p:sldId id="379" r:id="rId7"/>
    <p:sldId id="384" r:id="rId8"/>
    <p:sldId id="399" r:id="rId9"/>
    <p:sldId id="368" r:id="rId10"/>
    <p:sldId id="396" r:id="rId11"/>
    <p:sldId id="397" r:id="rId12"/>
    <p:sldId id="398" r:id="rId13"/>
    <p:sldId id="400" r:id="rId14"/>
    <p:sldId id="390" r:id="rId15"/>
    <p:sldId id="385" r:id="rId16"/>
    <p:sldId id="386" r:id="rId17"/>
    <p:sldId id="387" r:id="rId18"/>
    <p:sldId id="407" r:id="rId19"/>
    <p:sldId id="401" r:id="rId20"/>
    <p:sldId id="402" r:id="rId21"/>
    <p:sldId id="403" r:id="rId22"/>
    <p:sldId id="404" r:id="rId23"/>
    <p:sldId id="405" r:id="rId24"/>
    <p:sldId id="406" r:id="rId25"/>
    <p:sldId id="388" r:id="rId26"/>
    <p:sldId id="389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33500"/>
            <a:ext cx="5314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注目于永恒</a:t>
            </a:r>
            <a:endParaRPr lang="en-US" altLang="zh-CN" sz="8000" b="1" dirty="0" smtClean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8000" b="1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0" b="1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80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（亚萨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诗）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神实在恩待以色列那些清心的人！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至于我，我的脚几乎失闪；我的脚险些滑跌。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我见恶人和狂傲人享平安就心怀不平。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他们死的时候没有疼痛；他们的力气却也壮实。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他们不象别人受苦，也不象别人遭灾。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诗篇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所以，骄傲如链子戴在他们的项上；强暴象衣裳遮住他们的身体。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他们的眼睛因体胖而凸出；他们所得的，过于心里所想的。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他们讥笑人，凭恶意说欺压人的话；他们说话自高。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他们的口亵渎上天；他们的舌毁谤全地。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　神的民归到这里，喝尽了满杯的苦水。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诗篇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他们说：神怎能晓得？至高者岂有知识呢？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看哪，这就是恶人；他们既是常享安逸，财宝便加增。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我实在徒然洁净了我的心，徒然洗手表明无辜。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因为，我终日遭灾难；每早晨受惩治。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我若说，我要这样讲，这就是以奸诈待你的众子。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诗篇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我思索怎能明白这事，眼看实係为难，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等我进了神的圣所，思想他们的结局。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你实在把他们安在滑地，使他们掉在沉沦之中。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他们转眼之间成了何等的荒凉！他们被惊恐灭尽了。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人睡醒了，怎样看梦；主啊，你醒了也必照样轻看他们的影象。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诗篇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4572885" cy="3543300"/>
          </a:xfrm>
          <a:prstGeom prst="rect">
            <a:avLst/>
          </a:prstGeom>
        </p:spPr>
      </p:pic>
      <p:pic>
        <p:nvPicPr>
          <p:cNvPr id="2050" name="Picture 2" descr="Earth vs. parad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23900"/>
            <a:ext cx="4109834" cy="46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ultripp.com/assets/1804/sermon_eternity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733" y="0"/>
            <a:ext cx="1010386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939" y="190500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以永恒为基础的现世生活</a:t>
            </a:r>
            <a:endParaRPr lang="zh-CN" altLang="en-US" sz="6000" b="1" dirty="0">
              <a:solidFill>
                <a:srgbClr val="FF0000"/>
              </a:solidFill>
              <a:effectLst>
                <a:glow rad="127000">
                  <a:schemeClr val="bg2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2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不要为自己积攒财宝在地上；地上有虫子咬，能锈坏，也有贼挖窟窿来偷。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只要积攒财宝在天上；天上没有虫子咬，不能锈坏，也没有贼挖窟窿来偷。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因为你的财宝在那里，你的心也在那里。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-355676"/>
            <a:ext cx="9161033" cy="6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9601" y="8718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（马太福音第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4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眼睛就是身上的灯。你的眼睛若瞭亮，全身就光明；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你的眼睛若昏花，全身就黑暗。你里头的光若黑暗了，那黑暗是何等大呢！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一个人不能事奉两个主；不是恶这个，爱那个，就是重这个，轻那个。你们不能又事奉神，又事奉玛门（玛门：财利的意思）。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67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以我告诉你们，不要为生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 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psuche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忧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虑吃甚么，喝甚么；为身体忧虑穿甚么。生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命不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胜于饮食么？身体不胜于衣裳么？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你们看那天上的飞鸟，也不种，也不收，也不积蓄在仓里，你们的天父尚且养活他。你们不比飞鸟贵重得多么？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你们那一个能用思虑使寿数多加一刻呢（或作：使身量多加一肘呢）？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915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何必为衣裳忧虑呢？你想野地里的百合花怎么长起来；他也不劳苦，也不纺线。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然而我告诉你们，就是所罗门极荣华的时候，他所穿戴的，还不如这花一朵呢！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你们这小信的人哪！野地里的草今天还在，明天就丢在炉里，神还给他这样的妆饰，何况你们呢！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"/>
            <a:ext cx="4572885" cy="3543300"/>
          </a:xfrm>
          <a:prstGeom prst="rect">
            <a:avLst/>
          </a:prstGeom>
        </p:spPr>
      </p:pic>
      <p:pic>
        <p:nvPicPr>
          <p:cNvPr id="2050" name="Picture 2" descr="Earth vs. parad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23900"/>
            <a:ext cx="4109834" cy="46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67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所以，不要忧虑说：吃甚么？喝甚么？穿甚么？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这都是外邦人所求的，你们需用的这一切东西，你们的天父是知道的。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你们要先求他的国和他的义，这些东西都要加给你们了。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所以，不要为明天忧虑，因为明天自有明天的忧虑；一天的难处一天当就够了。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因而，我心里发酸，肺腑被刺。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我这样愚昧无知，在你面前如畜类一般。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然而，我常与你同在；你搀着我的右手。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你要以你的训言引导我，以后必接我到荣耀里。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除你以外，在天上我有谁呢？除你以外，在地上我也没有所爱慕的。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诗篇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我的肉体和我的心肠衰残；但　神是我心里的力量，又是我的福份，直到永远。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远离你的，必要死亡；凡离弃你行邪淫的，你都灭绝了。</a:t>
            </a:r>
          </a:p>
          <a:p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但我亲近　神是与我有益；我以主耶和华为我的避难所，好叫我述说你一切的作为。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诗篇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不要为自己积攒财宝在地上；地上有虫子咬，能锈坏，也有贼挖窟窿来偷。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只要积攒财宝在天上；天上没有虫子咬，不能锈坏，也没有贼挖窟窿来偷。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因为你的财宝在那里，你的心也在那里。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-355676"/>
            <a:ext cx="9161033" cy="6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9601" y="8718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（马太福音第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0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uthlandchurch.net/files/2014/03/Eternity-In-Our-Hea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" y="-38100"/>
            <a:ext cx="10352705" cy="58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95250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</a:t>
            </a:r>
            <a:endParaRPr lang="zh-CN" altLang="en-US" sz="7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3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 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3:11 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神造万物，各按其时成为美好，又将永生（原文是永远）安置在世人心里。然而　神从始至终的作为，人不能参透。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143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人心就是向往永恒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2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在耶路撒冷作王、大卫的儿子、传道者的言语。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传道者说：虚空的虚空，虚空的虚空，凡事都是虚空。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人一切的劳碌，就是他在日光之下的劳碌，有甚么益处呢？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一代过去，一代又来，地却永远长存。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3597" y="114300"/>
            <a:ext cx="3353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传道书第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日头出来，日头落下，急归所出之地。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风往南颳，又向北转，不住地旋转，而且返回转行原道。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江河都往海里流，海却不满；江河从何处流，仍归还何处。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3597" y="114300"/>
            <a:ext cx="3353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传道书第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万事令人厌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烦，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人不能说尽。眼看，看不饱；耳听，听不足。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已有的事后必再有；已行的事后必再行。日光之下并无新事。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岂有一件事人能指着说这是新的？哪知，在我们以前的世代早已有了。</a:t>
            </a:r>
          </a:p>
          <a:p>
            <a:r>
              <a:rPr lang="en-US" altLang="zh-CN" sz="3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已过的世代，无人纪念；将来的世代，后来的人也不纪念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597" y="114300"/>
            <a:ext cx="3353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传道书第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3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897" y="190500"/>
            <a:ext cx="8460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永恒与现世的矛盾</a:t>
            </a:r>
            <a:r>
              <a:rPr lang="en-US" altLang="zh-CN" sz="7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7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ttps://loveandlightportal.files.wordpress.com/2012/10/artofdugu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0829"/>
            <a:ext cx="2959703" cy="40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lightgalleries.net/51af36d8cf69c/images/chinaquake_website2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68" y="1569314"/>
            <a:ext cx="5562835" cy="37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1460</TotalTime>
  <Words>1553</Words>
  <Application>Microsoft Office PowerPoint</Application>
  <PresentationFormat>On-screen Show (16:10)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微软雅黑</vt:lpstr>
      <vt:lpstr>楷体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167</cp:revision>
  <dcterms:created xsi:type="dcterms:W3CDTF">2011-09-04T18:01:24Z</dcterms:created>
  <dcterms:modified xsi:type="dcterms:W3CDTF">2015-01-22T03:09:56Z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