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439" r:id="rId2"/>
    <p:sldId id="440" r:id="rId3"/>
    <p:sldId id="441" r:id="rId4"/>
    <p:sldId id="442" r:id="rId5"/>
    <p:sldId id="443" r:id="rId6"/>
    <p:sldId id="444" r:id="rId7"/>
    <p:sldId id="445" r:id="rId8"/>
    <p:sldId id="437" r:id="rId9"/>
    <p:sldId id="438" r:id="rId10"/>
    <p:sldId id="377" r:id="rId11"/>
    <p:sldId id="422" r:id="rId12"/>
    <p:sldId id="446" r:id="rId13"/>
    <p:sldId id="447" r:id="rId14"/>
    <p:sldId id="459" r:id="rId15"/>
    <p:sldId id="460" r:id="rId16"/>
    <p:sldId id="461" r:id="rId17"/>
    <p:sldId id="464" r:id="rId18"/>
    <p:sldId id="463" r:id="rId19"/>
    <p:sldId id="454" r:id="rId20"/>
    <p:sldId id="429" r:id="rId21"/>
    <p:sldId id="452" r:id="rId22"/>
    <p:sldId id="431" r:id="rId23"/>
    <p:sldId id="432" r:id="rId24"/>
    <p:sldId id="433" r:id="rId25"/>
    <p:sldId id="434" r:id="rId26"/>
    <p:sldId id="435" r:id="rId27"/>
    <p:sldId id="465" r:id="rId28"/>
    <p:sldId id="467" r:id="rId29"/>
    <p:sldId id="468" r:id="rId30"/>
    <p:sldId id="469" r:id="rId31"/>
    <p:sldId id="470" r:id="rId32"/>
    <p:sldId id="471" r:id="rId33"/>
    <p:sldId id="457" r:id="rId34"/>
    <p:sldId id="455" r:id="rId35"/>
    <p:sldId id="458" r:id="rId36"/>
    <p:sldId id="474" r:id="rId37"/>
    <p:sldId id="472" r:id="rId38"/>
    <p:sldId id="47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220" autoAdjust="0"/>
  </p:normalViewPr>
  <p:slideViewPr>
    <p:cSldViewPr>
      <p:cViewPr varScale="1">
        <p:scale>
          <a:sx n="68" d="100"/>
          <a:sy n="68" d="100"/>
        </p:scale>
        <p:origin x="-5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6D0AD-BA7B-4D69-BD88-1F103EE2CD80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5689-968B-42B6-908D-C4C960F251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D5689-968B-42B6-908D-C4C960F251F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7953-687B-4F31-B2A9-51BD7089E450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3:10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凡以行律法為本的，都是被咒詛的；因為經上記著：凡不常照律法書上所記一切之事去行的，就被咒詛。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3:11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沒有一個人靠著律法在神面前稱義，這是明顯的；因為經上說，義人必因信得生。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3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12004" r="9167" b="13200"/>
          <a:stretch>
            <a:fillRect/>
          </a:stretch>
        </p:blipFill>
        <p:spPr bwMode="auto">
          <a:xfrm>
            <a:off x="-76200" y="0"/>
            <a:ext cx="9220200" cy="68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inainfoonline.com/images/Lucky_Things/Fu_Upside_Down/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6869">
            <a:off x="4987973" y="3540174"/>
            <a:ext cx="3658160" cy="3658160"/>
          </a:xfrm>
          <a:prstGeom prst="rect">
            <a:avLst/>
          </a:prstGeom>
          <a:noFill/>
        </p:spPr>
      </p:pic>
      <p:pic>
        <p:nvPicPr>
          <p:cNvPr id="1030" name="Picture 6" descr="http://www.pices.cn/UploadFiles/Soft10/2010/5/201005080129393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399"/>
            <a:ext cx="4800600" cy="4800601"/>
          </a:xfrm>
          <a:prstGeom prst="rect">
            <a:avLst/>
          </a:prstGeom>
          <a:noFill/>
        </p:spPr>
      </p:pic>
      <p:pic>
        <p:nvPicPr>
          <p:cNvPr id="1032" name="Picture 8" descr="http://2.bp.blogspot.com/-8CYcYf8isr4/T2c_9qJ2l-I/AAAAAAAAAn4/tUh4IXTCcnY/s1600/blessings_333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0"/>
            <a:ext cx="3581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12:1-3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耶和華對亞伯蘭說：你要離開本地、本族、父家，往我所要指示你的地去。 我必叫你成為大國。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我必賜福給你，叫你的名為大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；你也要叫別人得福。 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為你祝福的，我必賜福與他；那咒詛你的，我必咒詛他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。地上的萬族都要因你得福。 </a:t>
            </a:r>
            <a:endParaRPr lang="zh-CN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亚伯拉罕的福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14:18-20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又有撒冷王麥基洗德帶著餅和酒出來迎接；他是至高神的祭司。 他為亞伯蘭祝福，說：願天地的主、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至高的神賜福與亞伯蘭！ 至高的神把敵人交在你手裡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，是應當稱頌的！亞伯蘭就把所得的拿出十分之一來，給麥基洗德。 </a:t>
            </a:r>
            <a:endParaRPr lang="zh-CN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亚伯拉罕的福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22:16-18 · · ·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我便指著自己起誓說：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論福，我必賜大福給你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；論子孫，我必叫你的子孫多起來，如同天上的星，海邊的沙。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你子孫必得著仇敵的城門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， 並且地上萬國都必因你的後裔得福，因為你聽從了我的話。 </a:t>
            </a:r>
            <a:endParaRPr lang="zh-CN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亚伯拉罕的福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23:5-6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赫人回答亞伯拉罕說： 我主請聽。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你在我們中間是一位尊大的王子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，只管在我們最好的墳地裡埋葬你的死人；我們沒有一人不容你在他的墳地裡埋葬你的死人。</a:t>
            </a:r>
            <a:endParaRPr lang="en-US" altLang="zh-TW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24:1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亞伯拉罕年紀老邁，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向來在一切事上耶和華都賜福給他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TW" sz="4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亚伯拉罕的福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26:1-5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在亞伯拉罕的日子，那地有一次饑荒；這時又有饑荒，以撒就往基拉耳去，到非利士人的王亞比米勒那裡。 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耶和華向以撒顯現，說：你不要下埃及去，要住在我所指示你的地。 你寄居在這地，我必與你同在，賜福給你，因為我要將這些地都賜給你</a:t>
            </a:r>
            <a:endParaRPr lang="zh-CN" altLang="en-US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亚伯拉罕的福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和你的後裔。我必堅定我向你父亞伯拉罕所起的誓。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 我要加增你的後裔，像天上的星那樣多，又要將這些地都賜給你的後裔。並且地上萬國必因你的後裔得福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---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都因亞伯拉罕聽從我的話，遵守我的吩咐和我的命令、律例、法度。 </a:t>
            </a:r>
            <a:endParaRPr lang="zh-CN" altLang="en-US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亚伯拉罕的福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如何得到？</a:t>
            </a:r>
            <a:endParaRPr lang="en-US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5105400" cy="40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3:12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律法原不本乎信，只說：行這些事的，就必因此活著。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3:13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基督既為我們受（原文是成）了咒詛，就贖出我們脫離律法的咒詛；因為經上記著：凡掛在木頭上都是被咒詛的。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3:10 </a:t>
            </a:r>
            <a:r>
              <a:rPr lang="zh-TW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凡以行律法為本的，都是被咒詛的；因為經上記著：凡不常照律法書上所記一切之事去行的，就被咒詛。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3:11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沒有一個人靠著律法在神面前稱義，這是明顯的；因為經上說，義人必因信得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生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(for, the just shall live by </a:t>
            </a:r>
            <a:r>
              <a:rPr lang="en-US" altLang="zh-TW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faith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3:12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律法原不本乎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信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(not of </a:t>
            </a:r>
            <a:r>
              <a:rPr lang="en-US" altLang="zh-TW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faith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只說：行這些事的，就必因此活著。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3:13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基督既為我們受（原文是成）了咒詛，就贖出我們脫離律法的咒詛；因為經上記著：凡掛在木頭上都是被咒詛的。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3:14 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這便叫亞伯拉罕的福，因基督耶穌可以臨到外邦人，使我們</a:t>
            </a:r>
            <a:r>
              <a:rPr lang="zh-TW" altLang="en-US" sz="48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因信得著所應許的聖</a:t>
            </a:r>
            <a:r>
              <a:rPr lang="zh-TW" altLang="en-US" sz="4800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靈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sz="4800" dirty="0" smtClean="0"/>
              <a:t>might receive the promise of the Spirit through </a:t>
            </a:r>
            <a:r>
              <a:rPr lang="en-US" sz="4800" dirty="0" smtClean="0">
                <a:solidFill>
                  <a:srgbClr val="FF0000"/>
                </a:solidFill>
              </a:rPr>
              <a:t>faith</a:t>
            </a:r>
            <a:r>
              <a:rPr lang="en-US" sz="4800" dirty="0" smtClean="0"/>
              <a:t>)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3:15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弟兄們，我且照著人的常話說：雖然是人的文約，若已經立定了，就沒有能廢棄或加增的。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3:16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所應許的原是向亞伯拉罕和他子孫說的。神並不是說眾子孫，指著許多人，乃是說你那一個子孫，指著一個人，就是基督。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3:17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我是這麼說，神預先所立的約，不能被那四百三十年以後的律法廢掉，叫應許歸於虛空。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3:18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因為承受產業，若本乎律法，就不本乎應許；但神是憑著應許把產業賜給亞伯拉罕。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3:19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這樣說來，律法是為甚麼有的呢？原是為過犯添上的，等候那蒙應許的子孫來到，並且是藉天使經中保之手設立的。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3:20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但中保本不是為一面作的；神卻是一位。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3:21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這樣，律法是與神的應許反對麼？斷乎不是！若曾傳一個能叫人得生的律法，義就誠然本乎律法了。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3:22 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但聖經把眾人都圈在罪裡，使所應許的福因信耶穌基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督 </a:t>
            </a:r>
            <a:r>
              <a:rPr lang="en-US" altLang="zh-TW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(the faith of Jesus Christ)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TW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歸給那信的人。</a:t>
            </a:r>
            <a:endParaRPr lang="en-US" altLang="zh-CN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3:23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但這因信得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救的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理還未來以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先，我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們被看守在律法之下，直圈到那將來的真道顯明出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來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sz="4800" dirty="0" smtClean="0"/>
              <a:t>But before </a:t>
            </a:r>
            <a:r>
              <a:rPr lang="en-US" sz="4800" dirty="0" smtClean="0">
                <a:solidFill>
                  <a:srgbClr val="FF0000"/>
                </a:solidFill>
              </a:rPr>
              <a:t>faith</a:t>
            </a:r>
            <a:r>
              <a:rPr lang="en-US" sz="4800" dirty="0" smtClean="0"/>
              <a:t> came, we were kept under the law, shut up unto the </a:t>
            </a:r>
            <a:r>
              <a:rPr lang="en-US" sz="4800" dirty="0" smtClean="0">
                <a:solidFill>
                  <a:srgbClr val="FF0000"/>
                </a:solidFill>
              </a:rPr>
              <a:t>faith</a:t>
            </a:r>
            <a:r>
              <a:rPr lang="en-US" sz="4800" dirty="0" smtClean="0"/>
              <a:t> which should afterwards be revealed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3:24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這樣，律法是我們訓蒙的師傅，引我們到基督那裡，使我們因信稱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義 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sz="4800" dirty="0" smtClean="0"/>
              <a:t>that we might be justified by </a:t>
            </a:r>
            <a:r>
              <a:rPr lang="en-US" sz="4800" dirty="0" smtClean="0">
                <a:solidFill>
                  <a:srgbClr val="FF0000"/>
                </a:solidFill>
              </a:rPr>
              <a:t>faith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3:25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但這因信得救的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理既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然來到，我們從此就不在師傅的手下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了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sz="4800" dirty="0" smtClean="0"/>
              <a:t>But after that </a:t>
            </a:r>
            <a:r>
              <a:rPr lang="en-US" sz="4800" dirty="0" smtClean="0">
                <a:solidFill>
                  <a:srgbClr val="FF0000"/>
                </a:solidFill>
              </a:rPr>
              <a:t>faith</a:t>
            </a:r>
            <a:r>
              <a:rPr lang="en-US" sz="4800" dirty="0" smtClean="0"/>
              <a:t> is come, we are no longer under a </a:t>
            </a:r>
            <a:r>
              <a:rPr lang="en-US" sz="4800" dirty="0" smtClean="0"/>
              <a:t>schoolmaster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为什么领受圣灵是祝福？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亚 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4:6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他对我说：这是耶和华指示所罗巴伯的。万军之耶和华说：不是倚靠势力，不是倚靠才能，</a:t>
            </a:r>
            <a:r>
              <a:rPr lang="zh-CN" altLang="en-US" sz="4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乃是倚靠我的灵方能成事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endParaRPr lang="en-US" sz="4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为什么领受圣灵是祝福？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76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出 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35:30-33 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摩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西对以色列人说：犹大支派中，户珥的孙子、乌利的儿子比撒列，耶和华已经题他的名召他，又</a:t>
            </a:r>
            <a:r>
              <a:rPr lang="zh-CN" altLang="en-US" sz="4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　神的灵充满了他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，使他有智慧、聪明、知识，能做各样的工，能想出巧工，用金、银、铜制造各物，又能刻宝石，可以镶嵌，能雕刻木头，能做各样的巧工。</a:t>
            </a:r>
            <a:endParaRPr lang="en-US" sz="4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3:14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這便叫亞伯拉罕的福，因基督耶穌可以臨到外邦人，使我們因信得著所應許的聖靈。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3:15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弟兄們，我且照著人的常話說：雖然是人的文約，若已經立定了，就沒有能廢棄或加增的。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为什么领受圣灵是祝福？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0200"/>
            <a:ext cx="9296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41:33-40 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所以，法老当拣选一个有聪明有智慧的人，派他治理埃及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地、、、法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老和他一切臣仆都以这事为妙。法老对臣仆说：象这样的人，</a:t>
            </a:r>
            <a:r>
              <a:rPr lang="zh-CN" altLang="en-US" sz="4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有　神的灵在他里头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，我们岂能找得着呢？法老对约瑟说：　神既将这事都指示你，可见没有人象你这样有聪明有智慧。你可以掌管我的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家、、、</a:t>
            </a:r>
            <a:endParaRPr lang="en-US" sz="4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为什么领受圣灵是祝福？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0200"/>
            <a:ext cx="9296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赛 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11:1-2 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从耶西的本（原文是墩）必发一条；从他根生的枝子必结果实。耶和华的灵必住在他身上，就是使他有智慧和聪明的灵，谋略和能力的灵，知识和敬畏耶和华的灵。</a:t>
            </a:r>
            <a:endParaRPr lang="en-US" sz="4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为什么领受圣灵是祝福？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0200"/>
            <a:ext cx="9296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林前 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2:9-11 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如经上所记：神为爱他的人所预备的是眼睛未曾看见，耳朵未曾听见，人心也未曾想到的。</a:t>
            </a:r>
            <a:r>
              <a:rPr lang="zh-CN" altLang="en-US" sz="44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只有</a:t>
            </a:r>
            <a:r>
              <a:rPr lang="zh-CN" altLang="en-US" sz="4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神藉着圣灵向我们显明了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，因为圣灵参透万事，就是神深奥的事也参透了。除了在人里头的灵，谁知道人的事；象这样，除了神的灵，也没有人知道神的事。</a:t>
            </a:r>
            <a:endParaRPr lang="en-US" sz="4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48819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圣灵如何帮助我们领受神的祝福？</a:t>
            </a:r>
            <a:endParaRPr lang="en-US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弗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1:3-5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愿颂赞归与我们主耶稣基督的父神！他</a:t>
            </a:r>
            <a:r>
              <a:rPr lang="zh-CN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在基督里曾赐给我们天上各样属灵的福气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：就如神从创立世界以前，在基督里拣选了我们，使我们在他面前成为圣洁，无有瑕疵；又因爱我们，就按着自己意旨所喜悦的，预定我们藉着耶稣基督得儿子的名分，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来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4:1-2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我们既蒙留下，有进入他安息的应许，就当畏惧，免得我们（原文是你们）中间或有人似乎是赶不上了。因为有福音传给我们，象传给他们一样；</a:t>
            </a:r>
            <a:r>
              <a:rPr lang="zh-CN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只是所听见的道与他们无益，因为他们没有信心与所听见的道调和。</a:t>
            </a:r>
            <a:endParaRPr lang="en-US" altLang="zh-CN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10:17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可见信道是从听道来的，听道是从基督的话来的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sz="4800" dirty="0" smtClean="0"/>
              <a:t>So then </a:t>
            </a:r>
            <a:r>
              <a:rPr lang="en-US" sz="4800" dirty="0" smtClean="0">
                <a:solidFill>
                  <a:srgbClr val="FF0000"/>
                </a:solidFill>
              </a:rPr>
              <a:t>faith</a:t>
            </a:r>
            <a:r>
              <a:rPr lang="en-US" sz="4800" dirty="0" smtClean="0"/>
              <a:t> </a:t>
            </a:r>
            <a:r>
              <a:rPr lang="en-US" sz="4800" i="1" dirty="0" smtClean="0"/>
              <a:t>cometh </a:t>
            </a:r>
            <a:r>
              <a:rPr lang="en-US" sz="4800" dirty="0" smtClean="0"/>
              <a:t>by </a:t>
            </a:r>
            <a:r>
              <a:rPr lang="en-US" sz="4800" dirty="0" smtClean="0">
                <a:solidFill>
                  <a:srgbClr val="FF0000"/>
                </a:solidFill>
              </a:rPr>
              <a:t>hearing</a:t>
            </a:r>
            <a:r>
              <a:rPr lang="en-US" sz="4800" dirty="0" smtClean="0"/>
              <a:t>, and hearing by </a:t>
            </a:r>
            <a:r>
              <a:rPr lang="en-US" sz="4800" dirty="0" smtClean="0">
                <a:solidFill>
                  <a:srgbClr val="FF0000"/>
                </a:solidFill>
              </a:rPr>
              <a:t>the word of God</a:t>
            </a:r>
            <a:r>
              <a:rPr lang="en-US" sz="4800" i="1" dirty="0" smtClean="0"/>
              <a:t>.</a:t>
            </a:r>
          </a:p>
          <a:p>
            <a:endParaRPr lang="en-US" altLang="zh-CN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4.bp.blogspot.com/-P5ijhRqBZbM/TmQDUtFrZyI/AAAAAAAAAWY/bT4JRmueUBk/s1600/faith_moves_mountains_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4741331" cy="32004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181600" y="3505200"/>
            <a:ext cx="3886200" cy="2966720"/>
            <a:chOff x="5181600" y="3505200"/>
            <a:chExt cx="3886200" cy="2966720"/>
          </a:xfrm>
        </p:grpSpPr>
        <p:grpSp>
          <p:nvGrpSpPr>
            <p:cNvPr id="7" name="Group 6"/>
            <p:cNvGrpSpPr/>
            <p:nvPr/>
          </p:nvGrpSpPr>
          <p:grpSpPr>
            <a:xfrm>
              <a:off x="6019800" y="3505200"/>
              <a:ext cx="3048000" cy="2966720"/>
              <a:chOff x="5105400" y="3657600"/>
              <a:chExt cx="3048000" cy="2966720"/>
            </a:xfrm>
          </p:grpSpPr>
          <p:pic>
            <p:nvPicPr>
              <p:cNvPr id="3" name="Picture 2" descr="http://www.earlychildhoodnews.net/parenting-tips/wp-content/uploads/2012/02/heart-imag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40000" contrast="-20000"/>
              </a:blip>
              <a:srcRect/>
              <a:stretch>
                <a:fillRect/>
              </a:stretch>
            </p:blipFill>
            <p:spPr bwMode="auto">
              <a:xfrm>
                <a:off x="5105400" y="3657600"/>
                <a:ext cx="3048000" cy="2966720"/>
              </a:xfrm>
              <a:prstGeom prst="rect">
                <a:avLst/>
              </a:prstGeom>
              <a:noFill/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715000" y="4038600"/>
                <a:ext cx="2098202" cy="17543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all" spc="0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God’s</a:t>
                </a:r>
              </a:p>
              <a:p>
                <a:pPr algn="ctr"/>
                <a:r>
                  <a:rPr lang="en-US" sz="5400" b="1" cap="all" spc="0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word</a:t>
                </a:r>
                <a:endParaRPr lang="en-US" sz="54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181600" y="4267200"/>
              <a:ext cx="78418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latin typeface="Arial" pitchFamily="34" charset="0"/>
                  <a:cs typeface="Arial" pitchFamily="34" charset="0"/>
                </a:rPr>
                <a:t>=</a:t>
              </a:r>
              <a:endParaRPr lang="en-US" sz="8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弗 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1:16-18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就为你们不住的感谢神。祷告的时候，常题到你们，求我们主耶稣基督的神，荣耀的父，将那赐人智慧和启示的灵赏给你们，使你们真知道他，并且照明你们心中的眼睛，使你们知道他的恩召有何等指望，他在圣徒中得的基业有何等丰盛的荣耀；</a:t>
            </a:r>
            <a:endParaRPr lang="en-US" altLang="zh-CN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弗 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1:16-18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就为你们不住的感谢神。祷告的时候，常题到你们，</a:t>
            </a:r>
            <a:r>
              <a:rPr lang="zh-CN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求我们主耶稣基督的神，荣耀的父，将那赐人智慧和启示的灵赏给你们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，使你们真知道他，并且照明你们心中的眼睛，使你们知道他的恩召有何等指望，他在圣徒中得的基业有何等丰盛的荣耀；</a:t>
            </a:r>
            <a:endParaRPr lang="en-US" altLang="zh-CN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弗 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1:16-18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就为你们不住的感谢神。祷告的时候，常题到你们，</a:t>
            </a:r>
            <a:r>
              <a:rPr lang="zh-CN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求我们主耶稣基督的神，荣耀的父，将那赐人智慧和启示的灵赏给你们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使你们真知道他，并且照明你们心中的眼睛，使你们知道他的恩召有何等指望，他在圣徒中得的基业有何等丰盛的荣耀；</a:t>
            </a:r>
            <a:endParaRPr lang="en-US" altLang="zh-CN" sz="4800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弗 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1:19-21 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并知道他向我们这信的人所显的能力是何等浩大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，就是照他在基督身上所运行的大能大力，使他从死里复活，叫他在天上坐在自己的右边，远超过一切执政的、掌权的、有能的、主治的，和一切有名的；不但是今世的，连来世的也都超过了。</a:t>
            </a:r>
            <a:endParaRPr lang="en-US" altLang="zh-CN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3:16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所應許的原是向亞伯拉罕和他子孫說的。神並不是說眾子孫，指著許多人，乃是說你那一個子孫，指著一個人，就是基督。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3:17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我是這麼說，神預先所立的約，不能被那四百三十年以後的律法廢掉，叫應許歸於虛空。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3:18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因為承受產業，若本乎律法，就不本乎應許；但神是憑著應許把產業賜給亞伯拉罕。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3:19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這樣說來，律法是為甚麼有的呢？原是為過犯添上的，等候那蒙應許的子孫來到，並且是藉天使經中保之手設立的。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3:20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但中保本不是為一面作的；神卻是一位。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3:21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這樣，律法是與神的應許反對麼？斷乎不是！若曾傳一個能叫人得生的律法，義就誠然本乎律法了。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3:22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但聖經把眾人都圈在罪裡，使所應許的福因信耶穌基督，歸給那信的人。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3:23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但這因信得救的理還未來以先，我們被看守在律法之下，直圈到那將來的真道顯明出來。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3:24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這樣，律法是我們訓蒙的師傅，引我們到基督那裡，使我們因信稱義。</a:t>
            </a:r>
            <a:r>
              <a:rPr lang="en-US" altLang="zh-TW" sz="4800" dirty="0" smtClean="0">
                <a:latin typeface="微软雅黑" pitchFamily="34" charset="-122"/>
                <a:ea typeface="微软雅黑" pitchFamily="34" charset="-122"/>
              </a:rPr>
              <a:t>3:25 </a:t>
            </a:r>
            <a:r>
              <a:rPr lang="zh-TW" altLang="en-US" sz="4800" dirty="0" smtClean="0">
                <a:latin typeface="微软雅黑" pitchFamily="34" charset="-122"/>
                <a:ea typeface="微软雅黑" pitchFamily="34" charset="-122"/>
              </a:rPr>
              <a:t>但這因信得救的理既然來到，我們從此就不在師傅的手下了。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5105400" cy="40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19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9296400" cy="2514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劃時代的約定（四）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438662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ninevehpresbyterianchurch.org/npc_FP/M/Youth_Group/boat_wp_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165600" cy="31242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1543" r="8456"/>
          <a:stretch>
            <a:fillRect/>
          </a:stretch>
        </p:blipFill>
        <p:spPr bwMode="auto">
          <a:xfrm>
            <a:off x="381000" y="3733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1798</TotalTime>
  <Words>3140</Words>
  <Application>Microsoft Office PowerPoint</Application>
  <PresentationFormat>On-screen Show (4:3)</PresentationFormat>
  <Paragraphs>67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Zhao</dc:creator>
  <cp:lastModifiedBy>YZ</cp:lastModifiedBy>
  <cp:revision>174</cp:revision>
  <dcterms:created xsi:type="dcterms:W3CDTF">2010-05-16T01:14:10Z</dcterms:created>
  <dcterms:modified xsi:type="dcterms:W3CDTF">2012-08-25T20:23:57Z</dcterms:modified>
</cp:coreProperties>
</file>