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461" r:id="rId2"/>
    <p:sldId id="462" r:id="rId3"/>
    <p:sldId id="463" r:id="rId4"/>
    <p:sldId id="464" r:id="rId5"/>
    <p:sldId id="465" r:id="rId6"/>
    <p:sldId id="435" r:id="rId7"/>
    <p:sldId id="384" r:id="rId8"/>
    <p:sldId id="377" r:id="rId9"/>
    <p:sldId id="460" r:id="rId10"/>
    <p:sldId id="456" r:id="rId11"/>
    <p:sldId id="457" r:id="rId12"/>
    <p:sldId id="451" r:id="rId13"/>
    <p:sldId id="452" r:id="rId14"/>
    <p:sldId id="459" r:id="rId15"/>
    <p:sldId id="453" r:id="rId16"/>
    <p:sldId id="454" r:id="rId17"/>
    <p:sldId id="455" r:id="rId18"/>
    <p:sldId id="441" r:id="rId19"/>
    <p:sldId id="423" r:id="rId20"/>
    <p:sldId id="424" r:id="rId21"/>
    <p:sldId id="425" r:id="rId22"/>
    <p:sldId id="426" r:id="rId23"/>
    <p:sldId id="422" r:id="rId24"/>
    <p:sldId id="427" r:id="rId25"/>
    <p:sldId id="428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49" r:id="rId34"/>
    <p:sldId id="40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3220" autoAdjust="0"/>
  </p:normalViewPr>
  <p:slideViewPr>
    <p:cSldViewPr>
      <p:cViewPr varScale="1">
        <p:scale>
          <a:sx n="120" d="100"/>
          <a:sy n="120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B7953-687B-4F31-B2A9-51BD7089E450}" type="datetimeFigureOut">
              <a:rPr lang="en-US" smtClean="0"/>
              <a:pPr/>
              <a:t>7/23/2012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律法既是将来美事的影儿，不是本物的真象，总不能藉着每年常献一样的祭物叫那近前来的人得以完全。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若不然，献祭的事岂不早已止住了么？因为礼拜的人，良心既被洁净，就不再觉得有罪了。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mericanprogress.org/cartoons/2009/08/img/082409.jpg"/>
          <p:cNvPicPr>
            <a:picLocks noChangeAspect="1" noChangeArrowheads="1"/>
          </p:cNvPicPr>
          <p:nvPr/>
        </p:nvPicPr>
        <p:blipFill>
          <a:blip r:embed="rId2" cstate="print"/>
          <a:srcRect l="10204" t="3538" r="5833" b="10377"/>
          <a:stretch>
            <a:fillRect/>
          </a:stretch>
        </p:blipFill>
        <p:spPr bwMode="auto">
          <a:xfrm>
            <a:off x="-169101" y="0"/>
            <a:ext cx="94655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52400" y="0"/>
            <a:ext cx="2771913" cy="1631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10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良心</a:t>
            </a:r>
            <a:endParaRPr lang="en-US" sz="1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弗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4:19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良心既然丧尽，就放纵私慾，贪行种种的污秽。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2226" name="Picture 2" descr="http://critical-thinkers.com/wp-content/uploads/2012/07/right-and-wrong-decis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6997288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提前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1:19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常存信心和无亏的良心。有人丢弃良心，就在真道上如同船破坏了一般。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TW" altLang="en-US" sz="48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提前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3:9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要存清洁的良心，固守真道的奥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秘。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Holding the mystery of the faith in a pure 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conscience (KJV).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提前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1:5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但命令的总归就是爱；这爱是从清洁的心和无亏的良心，无伪的信心生出来的。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thedarkglobe.files.wordpress.com/2012/07/guilty_conscience_by_thewhiteligh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056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林前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8:7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但人不都有这等知识。有人到如今因拜惯了偶象，就以为所吃的是祭偶象之物。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他们的良心既然软弱，也就污秽了。</a:t>
            </a:r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林前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8:8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其实食物不能叫神看中我们，因为我们不吃也无损，吃也无益。</a:t>
            </a:r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林前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8:9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只是你们要谨慎，恐怕你们这自由竟成了那软弱人的绊脚石。</a:t>
            </a:r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林前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8:10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若有人见你这有知识的，在偶象的庙里坐席，这人的良心，若是软弱，岂不放胆去吃那祭偶象之物么？</a:t>
            </a:r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林前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8:11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因此，基督为他死的那软弱弟兄，也就因你的知识沉沦了。</a:t>
            </a:r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林前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8:12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你们这样得罪弟兄们，伤了他们软弱的良心，就是得罪基督。</a:t>
            </a:r>
            <a:endParaRPr lang="en-US" altLang="zh-TW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-1EcaykavLI0/TmYdwX4XYqI/AAAAAAAAEk8/bWKgDVxDJHg/s1600/%25E6%259C%2583%25E5%25B9%25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4297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7620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原来前约有礼拜的条例和属世界的圣幕。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因为有预备的帐幕，头一层叫作圣所，里面有灯臺、桌子，和陈设饼。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第二幔子后又有一层帐幕，叫作至圣所，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但这些祭物是叫人每年想起罪来；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10:4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因为公牛和山羊的血，断不能除罪。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10:5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所以基督到世上来的时候，就说：神阿，祭物和礼物是你不愿意的；你曾给我预备了身体。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7620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9:4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有金香炉（或作：坛），有包金的约柜，柜里有盛吗哪的金罐和亚伦发过芽的杖，并两块约版；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9:5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柜上面有荣耀基路伯的影罩着施恩（原文作：蔽罪）座。这几件我现在不能一一细说。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7620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9:6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这些物件既如此预备齐了，众祭司就常进头一层帐幕，行拜神的礼。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9:7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至于第二层帐幕，唯有大祭司一年一次独自进去，没有不带着血为自己和百姓的过错献上。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9:8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圣灵用此指明，头一层帐幕仍存的时候，进入至圣所的路还未显明。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7620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9:9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那头一层帐幕作现今的一个表样，所献的礼物和祭物，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就着良心说，都不能叫礼拜的人得以完全。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9:10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这些事，连那饮食和诸般洗濯的规矩，都不过是属肉体的条例，命定到振兴的时候为止。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12004" r="9167" b="13200"/>
          <a:stretch>
            <a:fillRect/>
          </a:stretch>
        </p:blipFill>
        <p:spPr bwMode="auto">
          <a:xfrm>
            <a:off x="-76200" y="0"/>
            <a:ext cx="9220200" cy="688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7620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9:11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但现在基督已经来到，作了将来美事的大祭司，经过那更大更全备的帐幕，不是人手所造、也不是属乎这世界的；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9:12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并且不用山羊和牛犊的血，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乃用自己的血，只一次进入圣所，成了永远赎罪的事。</a:t>
            </a:r>
            <a:endParaRPr lang="en-US" altLang="zh-CN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7620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9:13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若山羊和公牛的血，并母牛犊的灰，灑在不洁的人身上，尚且叫人成圣，身体洁净，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9:14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何况基督藉着永远的灵，将自己无瑕无疵献给神，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他的血岂不更能洗净你们的心（原文是良心），除去你们的死行，使你们事奉那永生神么？</a:t>
            </a:r>
            <a:endParaRPr lang="en-US" altLang="zh-CN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律法既是将来美事的影儿，不是本物的真象，总不能藉着每年常献一样的祭物叫那近前来的人得以完全。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若不然，献祭的事岂不早已止住了么？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因为礼拜的人，良心既被洁净，就不再觉得有罪了。</a:t>
            </a:r>
            <a:endParaRPr lang="en-US" altLang="zh-CN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10:3 </a:t>
            </a:r>
            <a:r>
              <a:rPr lang="zh-CN" altLang="en-US" sz="48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但这些祭物是叫人每年想起罪来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10:4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因为公牛和山羊的血，断不能除罪。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10:5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所以基督到世上来的时候，就说：神阿，祭物和礼物是你不愿意的；你曾给我预备了身体。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10:6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燔祭和赎罪祭是你不喜欢的。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10:7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那时我说：神阿，我来了，为要照你的旨意行；我的事在经卷上已经记载了。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10:8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以上说：祭物和礼物，燔祭和赎罪祭，是你不愿意的，也是你不喜欢的（这都是按着律法献的）；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10:9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后又说：我来了为要照你的旨意行；可见他是除去在先的，为要立定在后的。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10:10 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我们凭这旨意，靠耶稣基督，只一次献上他的身体，就得以成圣。</a:t>
            </a:r>
            <a:endParaRPr lang="en-US" altLang="zh-CN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10:6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燔祭和赎罪祭是你不喜欢的。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10:7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那时我说：神阿，我来了，为要照你的旨意行；我的事在经卷上已经记载了。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10:8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以上说：祭物和礼物，燔祭和赎罪祭，是你不愿意的，也是你不喜欢的（这都是按着律法献的）；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凡祭司天天站着事奉神，屡次献上一样的祭物，这祭物永不能除罪。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但基督献了一次永远的赎罪祭，就在神的右边坐下了。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从此，等候他仇敌成了他的脚凳。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10:14 </a:t>
            </a:r>
            <a:r>
              <a:rPr lang="zh-CN" altLang="en-US" sz="48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因为他一次献祭，便叫那得以成圣的人永远完全。</a:t>
            </a:r>
            <a:endParaRPr lang="en-US" altLang="zh-CN" sz="48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10:15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圣灵也对我们作见證；因为他既已说过：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10:16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主说：那些日子以后，我与他们所立的约乃是这样：我要将我的律法写在他们心上，又要放在他们的里面。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10:17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以后就说：我不再纪念他们的罪愆和他们的过犯。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10:18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这些罪过既已赦免，就不用再为罪献祭了。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10:19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弟兄们，我们既因耶稣的血得以坦然进入至圣所，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10:20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是藉着他给我们开了一条又新又活的路，从幔子经过，这幔子就是他的身体。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10:21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又有一位大祭司治理神的家！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10:22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并我们心中天良的亏欠已经灑去，身体用清水洗净了，就当存着诚心和充足的信心来到神面前；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10:23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也要坚守我们所承认的指望，不至摇动，因为那应许我们的是信实的。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5750"/>
            <a:ext cx="9829800" cy="695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10:9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后又说：我来了为要照你的旨意行；可见他是除去在先的，为要立定在后的。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10:10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我们凭这旨意，靠耶稣基督，只一次献上他的身体，就得以成圣。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914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10:11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凡祭司天天站着事奉神，屡次献上一样的祭物，这祭物永不能除罪。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10:12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但基督献了一次永远的赎罪祭，就在神的右边坐下了。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从此，等候他仇敌成了他的脚凳。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10:14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因为他一次献祭，便叫那得以成圣的人永远完全。</a:t>
            </a:r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15240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希伯來書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" y="0"/>
            <a:ext cx="9296400" cy="25146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劃時代的約定（</a:t>
            </a:r>
            <a:r>
              <a:rPr lang="zh-CN" altLang="en-US" sz="8000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三</a:t>
            </a:r>
            <a:r>
              <a:rPr kumimoji="0" lang="zh-CN" altLang="en-US" sz="8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itchFamily="34" charset="0"/>
              </a:rPr>
              <a:t>）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5105400" cy="40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19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685800"/>
            <a:ext cx="4386621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ninevehpresbyterianchurch.org/npc_FP/M/Youth_Group/boat_wp_1024x7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165600" cy="31242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1543" r="8456"/>
          <a:stretch>
            <a:fillRect/>
          </a:stretch>
        </p:blipFill>
        <p:spPr bwMode="auto">
          <a:xfrm>
            <a:off x="381000" y="3733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6200"/>
            <a:ext cx="9144000" cy="703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earlychildhoodnews.net/parenting-tips/wp-content/uploads/2012/02/heart-image.png"/>
          <p:cNvPicPr>
            <a:picLocks noChangeAspect="1" noChangeArrowheads="1"/>
          </p:cNvPicPr>
          <p:nvPr/>
        </p:nvPicPr>
        <p:blipFill>
          <a:blip r:embed="rId2" cstate="print">
            <a:lum bright="40000" contrast="-20000"/>
          </a:blip>
          <a:srcRect/>
          <a:stretch>
            <a:fillRect/>
          </a:stretch>
        </p:blipFill>
        <p:spPr bwMode="auto">
          <a:xfrm>
            <a:off x="1676400" y="1147064"/>
            <a:ext cx="5867400" cy="5710936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152400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箴</a:t>
            </a:r>
            <a:r>
              <a:rPr lang="en-US" altLang="zh-CN" sz="4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4:23 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你要保守你心，胜过保守一切，因为一生的果效是由心发出。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Keep thy heart with all diligence; for out of it are the issues of life.</a:t>
            </a:r>
          </a:p>
          <a:p>
            <a:endParaRPr lang="en-US" altLang="zh-CN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TW" sz="4800" dirty="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1776</TotalTime>
  <Words>2094</Words>
  <Application>Microsoft Office PowerPoint</Application>
  <PresentationFormat>On-screen Show (4:3)</PresentationFormat>
  <Paragraphs>51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Zhao</dc:creator>
  <cp:lastModifiedBy>Yan Zhao</cp:lastModifiedBy>
  <cp:revision>174</cp:revision>
  <dcterms:created xsi:type="dcterms:W3CDTF">2010-05-16T01:14:10Z</dcterms:created>
  <dcterms:modified xsi:type="dcterms:W3CDTF">2012-07-23T15:49:25Z</dcterms:modified>
</cp:coreProperties>
</file>