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sldIdLst>
    <p:sldId id="378" r:id="rId3"/>
    <p:sldId id="298" r:id="rId4"/>
    <p:sldId id="379" r:id="rId5"/>
    <p:sldId id="400" r:id="rId6"/>
    <p:sldId id="370" r:id="rId7"/>
    <p:sldId id="382" r:id="rId8"/>
    <p:sldId id="380" r:id="rId9"/>
    <p:sldId id="381" r:id="rId10"/>
    <p:sldId id="384" r:id="rId11"/>
    <p:sldId id="383" r:id="rId12"/>
    <p:sldId id="385" r:id="rId13"/>
    <p:sldId id="386" r:id="rId14"/>
    <p:sldId id="387" r:id="rId15"/>
    <p:sldId id="388" r:id="rId16"/>
    <p:sldId id="392" r:id="rId17"/>
    <p:sldId id="391" r:id="rId18"/>
    <p:sldId id="393" r:id="rId19"/>
    <p:sldId id="390" r:id="rId20"/>
    <p:sldId id="389" r:id="rId21"/>
    <p:sldId id="394" r:id="rId22"/>
    <p:sldId id="395" r:id="rId23"/>
    <p:sldId id="377" r:id="rId24"/>
    <p:sldId id="396" r:id="rId25"/>
    <p:sldId id="397" r:id="rId26"/>
    <p:sldId id="398" r:id="rId27"/>
    <p:sldId id="39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3220" autoAdjust="0"/>
  </p:normalViewPr>
  <p:slideViewPr>
    <p:cSldViewPr>
      <p:cViewPr varScale="1">
        <p:scale>
          <a:sx n="120" d="100"/>
          <a:sy n="120" d="100"/>
        </p:scale>
        <p:origin x="-12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B7953-687B-4F31-B2A9-51BD7089E450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808037"/>
            <a:ext cx="9067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耶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耶和華說：日子將到，我要與以色列家和猶大家另立新約，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不像我拉著他們祖宗的手，領他們出埃及地的時候，與他們所立的約。我雖作他們的丈夫，他們卻背了我的約。這是耶和華說的。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5412" y="76200"/>
            <a:ext cx="4594987" cy="8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耶利米書第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31</a:t>
            </a: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章</a:t>
            </a:r>
            <a:endParaRPr lang="en-US" altLang="zh-CN" sz="4400" b="1" kern="0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17:1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亞伯蘭年九十九歲的時候，耶和華向他顯現，對他說：我是全能的神。你當在我面前作完全人，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我就與你立約，使你的後裔極其繁多。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17:3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亞伯蘭俯伏在地；　神又對他說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我與你立約：你要作多國的父。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17:5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從此以後，你的名不再叫亞伯蘭，要叫亞伯拉罕，因為我已立你作多國的父。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我必使你的後裔極其繁多；國度從你而立，君王從你而出。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17:7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我要與你並你世世代代的後裔堅立我的約，作永遠的約，是要作你和你後裔的　神。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17:8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我要將你現在寄居的地，就是迦南全地，賜給你和你的後裔永遠為業，我也必作他們的　神。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神又對亞伯拉罕說：你和你的後裔必世世代代遵守我的約。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17:10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你們所有的男子都要受割禮；這就是我與你並你的後裔所立的約，是你們所當遵守的。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17:11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你們都要受割禮；這是我與你們立約的證據。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17:12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你們世世代代的男子，無論是家裡生的，是在你後裔之外用銀子從外人買的，生下來第八日，都要受割禮。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17:13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你家裡生的和你用銀子買的，都必須受割禮。這樣，我的約就立在你們肉體上作永遠的約。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17:14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但不受割禮的男子必從民中剪除，因他背了我的約。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154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出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2:23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過了多年，埃及王死了。以色列人因做苦工，就歎息哀求，他們的哀聲達於　神。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2:24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神聽見他們的哀聲，就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紀念他與亞伯拉罕、以撒、雅各所立的約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2:25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神看顧以色列人，也知道他們的苦情。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出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6:2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神曉諭摩西說：我是耶和華。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6:3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我從前向亞伯拉罕、以撒、雅各顯現為全能的神；至於我名耶和華，他們未曾知道。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6:4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我與他們堅定所立的約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，要把他們寄居的迦南地賜給他們。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6:5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我也聽見以色列人被埃及人苦待的哀聲，我也紀念我的約。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543" r="8456"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出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摩西下山，將耶和華的命令典章都述說與百姓聽。眾百姓齊聲說：耶和華所吩咐的，我們都必遵行。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摩西將耶和華的命令都寫上。清早起來，在山下築一座壇，按以色列十二支派立十二根柱子，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808037"/>
            <a:ext cx="9067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耶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耶和華說：那些日子以後，我與以色列家所立的約乃是這樣：我要將我的律法放在他們裡面，寫在他們心上。我要作他們的　神，他們要作我的子民。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5412" y="76200"/>
            <a:ext cx="4594987" cy="8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耶利米書第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31</a:t>
            </a: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章</a:t>
            </a:r>
            <a:endParaRPr lang="en-US" altLang="zh-CN" sz="4400" b="1" kern="0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出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24:5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又打發以色列人中的少年人去獻燔祭，又向耶和華獻牛為平安祭。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摩西將血一半盛在盆中，一半灑在壇上；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24:7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又將約書念給百姓聽。他們說：耶和華所吩咐的，我們都必遵行。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出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摩西將血灑在百姓身上，說：你看！這是立約的血，是耶和華按這一切話與你們立約的憑據。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70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林前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11:23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我當日傳給你們的，原是從主領受的，就是主耶穌被賣的那一夜，拿起餅來，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祝謝了，就擘開，說：這是我的身體，為你們捨（有古卷：擘開）的，你們應當如此行，為的是紀念我。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林前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11:25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飯後，也照樣拿起杯來，說：這杯是用我的血所立的新約，你們每逢喝的時候，要如此行，為的是紀念我。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你們每逢吃這餅，喝這杯，是表明主的死，直等到他來。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林前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11:27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所以，無論何人，不按理吃主的餅，喝主的杯，就是干犯主的身、主的血了。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11:28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人應當自己省察，然後吃這餅、喝這杯。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因為人吃喝，若不分辨是主的身體，就是吃喝自己的罪了。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1Cor 11:28 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But let a man examine himself, and so let him eat of that bread, and drink of that cup.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For he that </a:t>
            </a:r>
            <a:r>
              <a:rPr lang="en-US" altLang="zh-TW" sz="4800" dirty="0" err="1" smtClean="0">
                <a:latin typeface="微软雅黑" pitchFamily="34" charset="-122"/>
                <a:ea typeface="微软雅黑" pitchFamily="34" charset="-122"/>
              </a:rPr>
              <a:t>eateth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and </a:t>
            </a:r>
            <a:r>
              <a:rPr lang="en-US" altLang="zh-TW" sz="4800" dirty="0" err="1" smtClean="0">
                <a:latin typeface="微软雅黑" pitchFamily="34" charset="-122"/>
                <a:ea typeface="微软雅黑" pitchFamily="34" charset="-122"/>
              </a:rPr>
              <a:t>drinketh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unworthily, </a:t>
            </a:r>
            <a:r>
              <a:rPr lang="en-US" altLang="zh-TW" sz="4800" dirty="0" err="1" smtClean="0">
                <a:latin typeface="微软雅黑" pitchFamily="34" charset="-122"/>
                <a:ea typeface="微软雅黑" pitchFamily="34" charset="-122"/>
              </a:rPr>
              <a:t>eateth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and </a:t>
            </a:r>
            <a:r>
              <a:rPr lang="en-US" altLang="zh-TW" sz="4800" dirty="0" err="1" smtClean="0">
                <a:latin typeface="微软雅黑" pitchFamily="34" charset="-122"/>
                <a:ea typeface="微软雅黑" pitchFamily="34" charset="-122"/>
              </a:rPr>
              <a:t>drinketh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damnation to himself, not discerning the Lord's body.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808037"/>
            <a:ext cx="9067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耶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31:34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他們各人不再教導自己的鄰舍和自己的弟兄說：你該認識耶和華，因為他們從最小的到至大的都必認識我。我要赦免他們的罪孽，不再紀念他們的罪惡。這是耶和華說的。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5412" y="76200"/>
            <a:ext cx="4594987" cy="8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耶利米書第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31</a:t>
            </a: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章</a:t>
            </a:r>
            <a:endParaRPr lang="en-US" altLang="zh-CN" sz="4400" b="1" kern="0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0"/>
            <a:ext cx="9296400" cy="25146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</a:rPr>
              <a:t>劃時代的約</a:t>
            </a:r>
            <a:r>
              <a:rPr kumimoji="0" lang="zh-CN" alt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</a:rPr>
              <a:t>定（一）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5105400" cy="408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194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339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神曉諭挪亞和他的兒子說：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我與你們和你們的後裔立約，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9:10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並與你們這裡的一切活物─就是飛鳥、牲畜、走獸，凡從方舟裡出來的活物─立約。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9:11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我與你們立約，凡有血肉的，不再被洪水滅絕，也不再有洪水毀壞地了。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9:12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神說：我與你們並你們這裡的各樣活物所立的永約是有記號的。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9:13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我把虹放在雲彩中，這就可作我與地立約的記號了。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我使雲彩蓋地的時候，必有虹現在雲彩中，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9:15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我便紀念我與你們和各樣有血肉的活物所立的約，水就再不氾濫、毀壞一切有血肉的物了。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虹必現在雲彩中，我看見，就要紀念我與地上各樣有血肉的活物所立的永約。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9:17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神對挪亞說：這就是我與地上一切有血肉之物立約的記號了。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438662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733800"/>
            <a:ext cx="23812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76200"/>
            <a:ext cx="39401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1617</TotalTime>
  <Words>1514</Words>
  <Application>Microsoft Office PowerPoint</Application>
  <PresentationFormat>On-screen Show (4:3)</PresentationFormat>
  <Paragraphs>24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Technic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Zhao</dc:creator>
  <cp:lastModifiedBy>Yan Zhao</cp:lastModifiedBy>
  <cp:revision>146</cp:revision>
  <dcterms:created xsi:type="dcterms:W3CDTF">2010-05-16T01:14:10Z</dcterms:created>
  <dcterms:modified xsi:type="dcterms:W3CDTF">2012-06-26T21:45:34Z</dcterms:modified>
</cp:coreProperties>
</file>