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  <p:sldMasterId id="2147483732" r:id="rId6"/>
  </p:sldMasterIdLst>
  <p:notesMasterIdLst>
    <p:notesMasterId r:id="rId20"/>
  </p:notesMasterIdLst>
  <p:sldIdLst>
    <p:sldId id="358" r:id="rId7"/>
    <p:sldId id="574" r:id="rId8"/>
    <p:sldId id="565" r:id="rId9"/>
    <p:sldId id="572" r:id="rId10"/>
    <p:sldId id="575" r:id="rId11"/>
    <p:sldId id="573" r:id="rId12"/>
    <p:sldId id="549" r:id="rId13"/>
    <p:sldId id="570" r:id="rId14"/>
    <p:sldId id="550" r:id="rId15"/>
    <p:sldId id="551" r:id="rId16"/>
    <p:sldId id="552" r:id="rId17"/>
    <p:sldId id="553" r:id="rId18"/>
    <p:sldId id="571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1449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64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94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16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6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6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80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8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0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8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8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7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他们因着信，过红海如行乾地；埃及人试着要过去，就被吞灭了。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以色列人因着信，围绕耶利哥城七日，城墙就倒塌了。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妓女喇合因着信，曾和和平平的接待探子，就不与那些不顺从的人一同灭亡。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20" y="2299623"/>
            <a:ext cx="8334023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5:19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这就是神在基督里，叫世人与自己和好，不将他们的过犯归到他们身上，并且将这和好的道理託付了我们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帖后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1:7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也必使你们这受患难的人与我们同得平安。那时，主耶稣同他有能力的天使从天上在火焰中显现，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1:8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要报应那不认识神和那不听从我主耶稣福音的人。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1:9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他们要受刑罚，就是永远沉沦，离开主的面和他权能的荣光。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9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我又何必再说呢？若要一一细说，基甸、巴拉、参孙、耶弗他、大卫、撒母耳，和众先知的事，时候就不够了。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他们因着信，制伏了敌国，行了公义，得了应许，堵了狮子的口，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灭了烈火的猛势，脱了刀剑的锋刃；软弱变为刚强，争战显出勇敢，打退外邦的全军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920" y="2456884"/>
            <a:ext cx="8334023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有人以为我是凭着血气行事，我也以为必须用勇敢待这等人；求你们不要叫我在你们那里的时候，有这样的勇敢。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因为我们虽然在血气中行事，却不凭着血气争战。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10:4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我们争战的兵器本不是属血气的，乃是在神面前有能力，可以攻破坚固的营垒，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10:5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将各样的计谋，各样拦阻人认识神的那些自高之事，一概攻破了，又将人所有的心意夺回，使他都顺服基督。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98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有妇人得自己的死人复活。又有人忍受严刑，不肯苟且得释放（原文是赎），为要得着更美的复活。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又有人忍受戏弄、鞭打、捆锁、监禁、各等的磨炼，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被石头打死，被锯锯死，受试探，被刀杀，披着绵羊山羊的皮各处奔跑，受穷乏、患难、苦害，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在旷野、山岭、山洞、地穴，飘流无定，本是世界不配有的人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920" y="2495371"/>
            <a:ext cx="833402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腓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4:11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我并不是因缺乏说这话；我无论在甚么景况都可以知足，这是我已经学会了。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4:12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我知道怎样处卑贱，也知道怎样处丰富；或饱足，或饥饿；或有余，或缺乏，随事随在，我都得了秘诀。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4:13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我靠着那加给我力量的，凡事都能做。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4:14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然而，你们和我同受患难原是美事。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4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这些人都是因信得了美好的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證据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，却仍未得着所应许的；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11:40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因为神给我们预备了更美的事，叫他们若不与我们同得，就不能完全。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20" y="1864429"/>
            <a:ext cx="8334023" cy="18312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1:9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都是照他自己所预定的美意，叫我们知道他旨意的奥秘，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1:10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要照所安排的，在日期满足的时候，使天上、地上、一切所有的都在基督里面同归于一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8:23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不但如此，就是我们这有圣灵初结果子的，也是自己心里歎息，等候得着儿子的名分，乃是我们的身体得赎。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8:24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我们得救是在乎盼望；只是所见的盼望不是盼望，谁还盼望他所见的呢（有古卷作：人所看见的何必再盼望呢）？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8:25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但我们若盼望那所不见的，就必忍耐等候。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7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800100"/>
            <a:ext cx="184731" cy="1077218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>
              <a:defRPr/>
            </a:pPr>
            <a:endParaRPr lang="en-US" altLang="zh-CN" sz="3200" b="1" dirty="0"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731" y="584976"/>
            <a:ext cx="6972317" cy="4899365"/>
            <a:chOff x="184731" y="584976"/>
            <a:chExt cx="6972317" cy="4899365"/>
          </a:xfrm>
        </p:grpSpPr>
        <p:sp>
          <p:nvSpPr>
            <p:cNvPr id="35" name="TextBox 34"/>
            <p:cNvSpPr txBox="1"/>
            <p:nvPr/>
          </p:nvSpPr>
          <p:spPr>
            <a:xfrm>
              <a:off x="184731" y="584976"/>
              <a:ext cx="6972317" cy="892552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新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约的真信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心 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= 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基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督的信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心 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+ 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人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的相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信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用心领受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（罗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10:17 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可见信道是从听道来的，听道是从基督的话来的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。）</a:t>
              </a:r>
              <a:endPara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8254" y="1839625"/>
              <a:ext cx="4708235" cy="1646605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我们所领受的信心：</a:t>
              </a: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82880" marR="0" lvl="0" indent="-18288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根据基督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而不是其它标准衡量、看待事物的内心深层信仰</a:t>
              </a: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82880" marR="0" lvl="0" indent="-18288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伴随着特有的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笃定与安息</a:t>
              </a: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7" name="Picture 2" descr="Image result for christ measuring stic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26" y="3905308"/>
              <a:ext cx="3810000" cy="1579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96" y="3902582"/>
              <a:ext cx="2105377" cy="1579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8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braham's city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48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577705"/>
            <a:ext cx="4991100" cy="28623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11:13 </a:t>
            </a:r>
            <a:r>
              <a:rPr lang="zh-CN" altLang="en-US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这些人都是存着信心死的，并没有得着所应许的；却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从远处望见，且欢喜迎接，又承认自己在世上是客旅，是寄居的。</a:t>
            </a:r>
            <a:r>
              <a:rPr lang="en-US" altLang="zh-CN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11:14 </a:t>
            </a:r>
            <a:r>
              <a:rPr lang="zh-CN" altLang="en-US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说这样话的人是表明自己要找一个家乡。</a:t>
            </a:r>
            <a:r>
              <a:rPr lang="en-US" altLang="zh-CN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11:15 </a:t>
            </a:r>
            <a:r>
              <a:rPr lang="zh-CN" altLang="en-US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他们若想念所离开的家乡，还有可以回去的机会。</a:t>
            </a:r>
            <a:r>
              <a:rPr lang="en-US" altLang="zh-CN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11:16 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他们却羡慕一个更美的家乡，就是在天上的。</a:t>
            </a:r>
            <a:r>
              <a:rPr lang="zh-CN" altLang="en-US" sz="2000" b="1" dirty="0"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所以神被称为他们的神，并不以为耻，因为他已经给他们预备了一座城。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>
                <a:glow rad="762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180475"/>
            <a:ext cx="1676400" cy="29392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我们所领受的信心：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根据基督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而不是其它标准衡量、看待事物的内心深层信仰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伴随着特有的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笃定与安息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80475"/>
            <a:ext cx="2057400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70C0"/>
                </a:solidFill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12:2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仰望为我们信心创始成终的耶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glow rad="762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稣。。。</a:t>
            </a:r>
            <a:endParaRPr lang="zh-CN" altLang="en-US" sz="2800" b="1" dirty="0">
              <a:solidFill>
                <a:srgbClr val="0070C0"/>
              </a:solidFill>
              <a:effectLst>
                <a:glow rad="762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9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信就是所望之事的实底，是未见之事的确据。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古人在这信上得了美好的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證据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我们因着信，就知道诸世界是藉神话造成的；这样，所看见的，并不是从显然之物造出来的。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亚伯因着信，献祭与神，比该隐所献的更美，因此便得了称义的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见證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，就是神指着他礼物作的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见證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。他虽然死了，却因这信，仍旧说话。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我们所领受的信心：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根据基督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而不是其它标准衡量、看待事物的内心深层信仰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伴随着特有的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笃定与安息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67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希伯来书对信心的描述</a:t>
            </a:r>
            <a:endParaRPr kumimoji="0" lang="en-US" sz="3667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20" y="2552700"/>
            <a:ext cx="8334023" cy="135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14:6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耶稣说我就是道路、真理、生命；若不藉着我，没有人能到父那里去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1:20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神的应许，不论有多少，在基督都是是的。所以藉着他也都是实在（实在：原文是阿们）的，叫神因我们得荣耀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8:4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使律法的义成就在我们这不随从肉体、只随从圣灵的人身上。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8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11:5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以诺因着信，被接去，不至于见死，人也找不着他，因为神已经把他接去了；只是他被接去以先，已经得了神喜悦他的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明證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11:6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人非有信，就不能得神的喜悦；因为到神面前来的人必须信有神，且信他赏赐那寻求他的人。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11:7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挪亚因着信，既蒙神指示他未见的事，动了敬畏的心，预备了一隻方舟，使他全家得救。因此就定了那世代的罪，自己也承受了那从信而来的义。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我们所领受的信心：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根据基督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而不是其它标准衡量、看待事物的内心深层信仰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伴随着特有的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笃定与安息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67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希伯来书对信心的描述</a:t>
            </a:r>
            <a:endParaRPr kumimoji="0" lang="en-US" sz="3667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20" y="2896969"/>
            <a:ext cx="833402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4:18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原来我们不是顾念所见的，乃是顾念所不见的；因为所见的是暂时的，所不见的是永远的。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66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11:8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亚伯拉罕因着信，蒙召的时候就遵命出去，往将来要得为业的地方去；出去的时候，还不知往那里去。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11:9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他因着信，就在所应许之地作客，好象在异地居住帐棚，与那同蒙一个应许的以撒、雅各一样。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11:10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因为他等候那座有根基的城，就是神所经营所建造的。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11:11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因着信，连撒拉自己，虽然过了生育的岁数，还能怀孕，因他以为那应许他的是可信的。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11:12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所以从一个彷彿已死的人就生出子孙，如同天上的星那样众多，海边的沙那样无数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我们所领受的信心：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根据基督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而不是其它标准衡量、看待事物的内心深层信仰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伴随着特有的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笃定与安息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67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希伯来书对信心的描述</a:t>
            </a:r>
            <a:endParaRPr kumimoji="0" lang="en-US" sz="3667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亚伯拉罕因着信，被试验的时候，就把以撒献上；这便是那欢喜领受应许的，将自己独生的儿子献上。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论到这儿子，曾有话说：从以撒生的纔要称为你的后裔。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11:19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他以为神还能叫人从死里复活；他也彷彿从死中得回他的儿子来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6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以撒因着信，就指着将来的事给雅各、以扫祝福。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雅各因着信，临死的时候，给约瑟的两个儿子各自祝福，扶着杖头敬拜神。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约瑟因着信，临终的时候，题到以色列族将来要出埃及，并为自己的骸骨留下遗命。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20" y="2299623"/>
            <a:ext cx="8334023" cy="12772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提后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1:5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想到你心里无伪之信，这信是先在你外祖母罗以和你母亲友尼基心里的，我深信也在你的心里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林前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7:14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因为不信的丈夫就因着妻子成了圣洁，并且不信的妻子就因着丈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夫成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了圣洁；不然，你们的儿女就不洁净，但如今他们是圣洁的了。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80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摩西生下来，他的父母见他是个俊美的孩子，就因着信，把他藏了叁个月，并不怕王命。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摩西因着信，长大了就不肯称为法老女儿之子。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他宁可和神的百姓同受苦害，也不愿暂时享受罪中之乐。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他看为基督受的凌辱比埃及的财物更宝贵，因他想望所要得的赏赐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他因着信，就离开埃及，不怕王怒；因为他恒心忍耐，如同看见那不能看见的主。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他因着信，就守（或作：立）逾越节，行灑血的礼，免得那灭长子的临近以色列人。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-21655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希伯来书对信心的描述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86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9656</TotalTime>
  <Words>3059</Words>
  <Application>Microsoft Office PowerPoint</Application>
  <PresentationFormat>On-screen Show (16:10)</PresentationFormat>
  <Paragraphs>84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YaHei</vt:lpstr>
      <vt:lpstr>Microsoft YaHei</vt:lpstr>
      <vt:lpstr>Arial</vt:lpstr>
      <vt:lpstr>Calibri</vt:lpstr>
      <vt:lpstr>Microsoft Tai Le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553</cp:revision>
  <dcterms:created xsi:type="dcterms:W3CDTF">2011-09-04T18:01:24Z</dcterms:created>
  <dcterms:modified xsi:type="dcterms:W3CDTF">2019-06-02T13:24:50Z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