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358" r:id="rId5"/>
    <p:sldId id="477" r:id="rId6"/>
    <p:sldId id="466" r:id="rId7"/>
    <p:sldId id="476" r:id="rId8"/>
    <p:sldId id="472" r:id="rId9"/>
    <p:sldId id="488" r:id="rId10"/>
    <p:sldId id="478" r:id="rId11"/>
    <p:sldId id="480" r:id="rId12"/>
    <p:sldId id="479" r:id="rId13"/>
    <p:sldId id="481" r:id="rId14"/>
    <p:sldId id="482" r:id="rId15"/>
    <p:sldId id="486" r:id="rId16"/>
    <p:sldId id="483" r:id="rId17"/>
    <p:sldId id="484" r:id="rId18"/>
    <p:sldId id="485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449" y="6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997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95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3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12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70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1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2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6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5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3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36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5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50:15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约瑟的哥哥们见父亲死了，就说：或者约瑟怀恨我们，照着我们从前待他一切的恶足足的报复我们。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50:16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他们就打发人去见约瑟，说：你父亲未死以先吩咐说：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50:17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你们要对约瑟这样说：从前你哥哥们恶待你，求你饶恕他们的过犯和罪恶。如今求你饶恕你父亲　神之仆人的过犯。他们对约瑟说这话，约瑟就哭了。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50:18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他的哥哥们又来俯伏在他面前，说：我们是你的仆人。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50:19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约瑟对他们说：不要害怕，我岂能代替　神呢？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50:20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从前你们的意思是要害我，但　神的意思原是好的，要保全许多人的性命，成就今日的光景。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50:21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现在你们不要害怕，我必养活你们和你们的妇人孩子。于是约瑟用亲爱的话安慰他们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 descr="Image result for joseph and his bro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05" y="2682224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israelites scared of golia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"/>
          <a:stretch/>
        </p:blipFill>
        <p:spPr bwMode="auto">
          <a:xfrm>
            <a:off x="1219200" y="79182"/>
            <a:ext cx="6705600" cy="5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17:33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扫罗对大卫说：你不能去与那非利士人战斗；因为你年纪太轻，他自幼就作战士。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17:34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大卫对扫罗说：你仆人为父亲放羊，有时来了狮子，有时来了熊，从群中啣一隻羊羔去。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我就追赶它，击打它，将羊羔从它口中救出来。它起来要害我，我就揪着它的鬍子，将它打死。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你仆人曾打死狮子和熊，这未受割礼的非利士人向永生　神的军队骂阵，也必象狮子和熊一般。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大卫又说：耶和华救我脱离狮子和熊的爪，也必救我脱离这非利士人的手。扫罗对大卫说：你可以去罢！耶和华必与你同在。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17:38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扫罗就把自己的战衣给大卫穿上，将铜盔给他戴上，又给他穿上铠甲。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Image result for david kills lion and b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362600"/>
            <a:ext cx="3573978" cy="28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17:42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非利士人观看，见了大卫，就藐视他；因为他年轻，面色光红，容貌俊美。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17:43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非利士人对大卫说：你拿杖到我这里来，我岂是狗呢？非利士人就指着自己的　神咒诅大卫。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17:44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非利士人又对大卫说：来罢！我将你的肉给空中的飞鸟、田野的走兽吃。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17:45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大卫对非利士人说：你来攻击我，是靠着刀枪和铜戟；我来攻击你，是靠着万军之耶和华的名，就是你所怒骂带领以色列军队的　神。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17:46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今日耶和华必将你交在我手里。我必杀你，斩你的头，又将非利士军兵的尸首给空中的飞鸟、地上的野兽吃，使普天下的人都知道以色列中有　神；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17:47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又使这众人知道耶和华使人得胜，不是用刀用枪，因为争战的胜败全在乎耶和华。他必将你们交在我们手里。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12434"/>
            <a:ext cx="2559520" cy="31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扫罗追赶非利士人回来，有人告诉他说：大卫在隐基底的旷野。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24:2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扫罗就从以色列人中挑选叁千精兵，率领他们往野羊的磐石去，寻索大卫和跟随他的人。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24:3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到了路旁的羊圈，在那里有洞，扫罗进去大解。大卫和跟随他的人正藏在洞里的深处。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24:4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跟随的人对大卫说：耶和华曾应许你说：我要将你的仇敌交在你手里，你可以任意待他。如今时候到了！大卫就起来，悄悄地割下扫罗外袍的衣襟。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随后大卫心中自责，因为割下扫罗的衣襟；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对跟随他的人说：我的主乃是耶和华的受膏者，我在耶和华面前万不敢伸手害他，因他是耶和华的受膏者。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大卫用这话拦住跟随他的人，不容他们起来害扫罗。扫罗起来，从洞里出去行路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92594"/>
            <a:ext cx="2590800" cy="312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26:7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于是大卫和亚比筛夜间到了百姓那里，见扫罗睡在辎重营里；他的枪在头旁，插在地上。押尼珥和百姓睡在他周围。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26:8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亚比筛对大卫说：现在　神将你的仇敌交在你手里，求你容我拿枪将他刺透在地，一刺就成，不用再刺。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26:9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大卫对亚比筛说：不可害死他。有谁伸手害耶和华的受膏者而无罪呢？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26:10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大卫又说：我指着永生的耶和华起誓，他或被耶和华击打，或是死期到了，或是出战阵亡；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26:11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我在耶和华面前，万不敢伸手害耶和华的受膏者。现在你可以将他头旁的枪和水瓶拿来，我们就走。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26:12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大卫从扫罗的头旁拿了枪和水瓶，二人就走了，没有人看见，没有人知道，也没有人醒起，都睡着了，因为耶和华使他们沉沉地睡了。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78907"/>
            <a:ext cx="2514600" cy="30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äºä¼¯æç½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7324"/>
            <a:ext cx="3962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eph and his br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" y="3162300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vid and goli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7275"/>
            <a:ext cx="2535496" cy="3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850329"/>
            <a:ext cx="3223959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唯有靠神才能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具有长久价值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影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大的人生？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3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21708" y="342900"/>
            <a:ext cx="6131492" cy="48320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3:1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同蒙天召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的圣洁弟兄阿，你们应当思想我们所认为使者、为大祭司的耶稣。。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latin typeface="+mj-lt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2:9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惟独见那成为比天使小一点的耶稣（或作：惟独见耶稣暂时比天使小）；因为受死的苦，就得了尊贵荣耀为冠冕，叫他因着神的恩，为人人尝了死味。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2:10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原来那为万物所属为万物所本的，要领许多的儿子进荣耀里去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，使救他们的元帅，因受苦难得以完全，本是合宜的。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effectLst>
                    <a:glow rad="635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渴望</a:t>
              </a:r>
              <a:endParaRPr lang="en-US" sz="2800" b="1" dirty="0">
                <a:solidFill>
                  <a:srgbClr val="FF0000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11726" y="3112571"/>
            <a:ext cx="2471383" cy="1320467"/>
            <a:chOff x="6611726" y="3112571"/>
            <a:chExt cx="2471383" cy="1320467"/>
          </a:xfrm>
        </p:grpSpPr>
        <p:sp>
          <p:nvSpPr>
            <p:cNvPr id="19" name="Down Arrow 18"/>
            <p:cNvSpPr/>
            <p:nvPr/>
          </p:nvSpPr>
          <p:spPr>
            <a:xfrm rot="17702611" flipV="1">
              <a:off x="6680157" y="3081150"/>
              <a:ext cx="639130" cy="77599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15361471" flipV="1">
              <a:off x="6844327" y="3884305"/>
              <a:ext cx="436818" cy="660647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2716605" flipV="1">
              <a:off x="8679630" y="3066921"/>
              <a:ext cx="357830" cy="4491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74842" y="2145706"/>
            <a:ext cx="804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endParaRPr lang="en-US" altLang="zh-CN" sz="2000" b="1" dirty="0" smtClean="0">
              <a:ln w="34925">
                <a:noFill/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endParaRPr lang="en-US" altLang="zh-CN" sz="2000" b="1" dirty="0" smtClean="0">
              <a:ln w="34925">
                <a:noFill/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sz="2000" b="1" dirty="0" smtClean="0">
              <a:ln w="34925">
                <a:noFill/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sz="20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2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21708" y="342900"/>
            <a:ext cx="6131492" cy="526297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3:1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同蒙天召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的圣洁弟兄阿，你们应当思想我们所认为使者、为大祭司的耶稣。。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latin typeface="+mj-lt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3:2 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他为那设立他的尽忠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，如同摩西在神的全家尽忠一样。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3:3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他比摩西算是更配多得荣耀，好象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建造房屋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的比房屋更尊荣；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因为房屋都必有人建造，但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建造万物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的就是神。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摩西为仆人，在神的全家诚然尽忠，为要證明将来必传说的事。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3:6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但基督为儿子，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治理神的家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；我们若将可夸的盼望和胆量坚持到底，便是他的家了。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effectLst>
                    <a:glow rad="635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渴望</a:t>
              </a:r>
              <a:endParaRPr lang="en-US" sz="2800" b="1" dirty="0">
                <a:solidFill>
                  <a:srgbClr val="FF0000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3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当时，迦南人与比利洗人在那地居住。亚伯兰的牧人和罗得的牧人相争。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13:8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亚伯兰就对罗得说：你我不可相争，你的牧人和我的牧人也不可相争，因为我们是骨肉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原文作弟兄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13:9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遍地不都在你眼前么？请你离开我：你向左，我就向右；你向右，我就向左。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13:10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罗得举目看见约但河的全平原，直到琐珥，都是滋润的，那地在耶和华未灭所多玛、蛾摩拉以先如同耶和华的园子，也象埃及地。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于是罗得选择约但河的全平原，往东迁移；他们就彼此分离了。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13:12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亚伯兰住在迦南地，罗得住在平原的城邑，渐渐挪移帐棚，直到所多玛。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13:13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所多玛人在耶和华面前罪大恶极。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/>
          <a:stretch/>
        </p:blipFill>
        <p:spPr bwMode="auto">
          <a:xfrm>
            <a:off x="5867400" y="2374760"/>
            <a:ext cx="2514600" cy="32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12:10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那地遭遇饑荒。因饑荒甚大，亚伯兰就下埃及去，要在那里暂居。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将近埃及，就对他妻子撒莱说：我知道你是容貌俊美的妇人。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12:12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埃及人看见你必说：这是他的妻子，他们就要杀我，却叫你存活。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12:13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求你说，你是我的妹子，使我因你得平安，我的命也因你存活。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12:14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及至亚伯兰到了埃及，埃及人看见那妇人极其美貌。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法老的臣宰看见了他，就在法老面前夸奖他。那妇人就被带进法老的宫去。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法老因这妇人就厚待亚伯兰，亚伯兰得了许多牛、羊、骆驼、公驴、母驴、仆婢。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耶和华因亚伯兰妻子撒莱的缘故，降大灾与法老和他的全家。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12:18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法老就召了亚伯兰来，说：你这向我作的是甚么事呢？为甚么没有告诉我他是你的妻子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Image result for abraham al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00300"/>
            <a:ext cx="2667000" cy="32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8991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13:14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罗得离别亚伯兰以后，耶和华对亚伯兰说：从你所在的地方，你举目向东西南北观看；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凡你所看见的一切地，我都要赐给你和你的后裔，直到永远。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我也要使你的后裔如同地上的尘沙那样多，人若能数算地上的尘沙纔能数算你的后裔。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你起来，纵横走遍这地，因为我必把这地赐给你。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13:18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亚伯兰就搬了帐棚，来到希伯崙幔利的橡树那里居住，在那里为耶和华筑了一座坛。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25539"/>
          <a:stretch/>
        </p:blipFill>
        <p:spPr bwMode="auto">
          <a:xfrm>
            <a:off x="206380" y="2959496"/>
            <a:ext cx="8785220" cy="24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四王就把所多玛和蛾摩拉所有的财物，并一切的粮食都掳掠去了；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14:12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又把亚伯兰的姪儿罗得和罗得的财物掳掠去了。当时罗得正住在所多玛。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14:13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有一个逃出来的人告诉希伯来人亚伯兰；亚伯兰正住在亚摩利人幔利的橡树那里。幔利和以实各并亚乃都是弟兄，曾与亚伯兰联盟。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14:14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亚伯兰听见他姪儿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原文作弟兄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被掳去，就率领他家里生养的精练壮丁叁百一十八人，直追到但，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便在夜间，自己同仆人分队杀败敌人，又追到大马色左边的何把，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将被掳掠的一切财物夺回来，连他姪儿罗得和他的财物，以及妇女、人民也都夺回来。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亚伯兰杀败基大老玛和与他同盟的王回来的时候，所多玛王出来，在沙微谷迎接他；沙微谷就是王谷。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68" y="2407391"/>
            <a:ext cx="2614613" cy="31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14:16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将被掳掠的一切财物夺回来，连他姪儿罗得和他的财物，以及妇女、人民也都夺回来。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亚伯兰杀败基大老玛和与他同盟的王回来的时候，所多玛王出来，在沙微谷迎接他；沙微谷就是王谷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14:18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又有撒冷王麦基洗德带着饼和酒出来迎接；他是至高神的祭司。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14:19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他为亚伯兰祝福，说：愿天地的主、至高的神赐福与亚伯兰！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14:20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至高的神把敌人交在你手里，是应当称颂的！亚伯兰就把所得的拿出十分之一来，给麦基洗德。 </a:t>
            </a:r>
            <a:r>
              <a:rPr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14:21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所多玛王对亚伯兰说</a:t>
            </a:r>
            <a:r>
              <a:rPr lang="zh-CN" altLang="en-US" sz="2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：你把人口给我，财物你自己拿去罢！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14:22 </a:t>
            </a:r>
            <a:r>
              <a:rPr lang="zh-CN" altLang="en-US" sz="2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亚伯兰对所多玛王说：我已经向天地的主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―</a:t>
            </a:r>
            <a:r>
              <a:rPr lang="zh-CN" altLang="en-US" sz="2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至高的神耶和华起誓：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14:23 </a:t>
            </a:r>
            <a:r>
              <a:rPr lang="zh-CN" altLang="en-US" sz="2000" b="1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凡是你的东西，就是一根线、一根鞋带，我都不拿，免得你说：我使亚伯兰富足</a:t>
            </a:r>
            <a:r>
              <a:rPr lang="zh-CN" altLang="en-US" sz="2000" b="1" dirty="0" smtClean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rPr>
              <a:t>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的例子</a:t>
            </a:r>
            <a:endParaRPr lang="en-US" altLang="zh-CN" sz="4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54495"/>
            <a:ext cx="3714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127:1 </a:t>
            </a:r>
            <a:r>
              <a:rPr lang="zh-CN" altLang="en-US" sz="2300" b="1" dirty="0" smtClean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23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不是耶和华建造房屋，建造的人就枉然劳力；若不是耶和华看守城池，看守的人就枉然儆醒。</a:t>
            </a:r>
            <a:endParaRPr lang="en-US" sz="23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Image result for abraham blessed by melchized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543255"/>
            <a:ext cx="3619500" cy="27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5168</TotalTime>
  <Words>2815</Words>
  <Application>Microsoft Office PowerPoint</Application>
  <PresentationFormat>On-screen Show (16:10)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微软雅黑</vt:lpstr>
      <vt:lpstr>微软雅黑</vt:lpstr>
      <vt:lpstr>Arial</vt:lpstr>
      <vt:lpstr>Calibri</vt:lpstr>
      <vt:lpstr>Microsoft Tai 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442</cp:revision>
  <dcterms:created xsi:type="dcterms:W3CDTF">2011-09-04T18:01:24Z</dcterms:created>
  <dcterms:modified xsi:type="dcterms:W3CDTF">2019-03-11T02:55:45Z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