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sldIdLst>
    <p:sldId id="358" r:id="rId5"/>
    <p:sldId id="451" r:id="rId6"/>
    <p:sldId id="453" r:id="rId7"/>
    <p:sldId id="466" r:id="rId8"/>
    <p:sldId id="469" r:id="rId9"/>
    <p:sldId id="470" r:id="rId10"/>
    <p:sldId id="472" r:id="rId11"/>
    <p:sldId id="474" r:id="rId12"/>
    <p:sldId id="473" r:id="rId13"/>
    <p:sldId id="460" r:id="rId14"/>
    <p:sldId id="461" r:id="rId15"/>
    <p:sldId id="462" r:id="rId16"/>
    <p:sldId id="463" r:id="rId17"/>
    <p:sldId id="471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1449" y="6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77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506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825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743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09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64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10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72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96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92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25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96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26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723900"/>
            <a:ext cx="5827236" cy="415498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选择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伟大的人生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88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893951"/>
            <a:ext cx="53530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15:1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撒母耳对扫罗说：耶和华差遣我膏你为王，治理他的百姓以色列；所以你当听从耶和华的话。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万军之耶和华如此说：以色列人出埃及的时候，在路上亚玛力人怎样待他们，怎样抵挡他们，我都没忘。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15:3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现在你要去击打亚玛力人，灭尽他们所有的，不可怜惜他们，将男女、孩童、吃奶的，并牛、羊、骆驼，和驴尽行杀死</a:t>
            </a:r>
            <a:r>
              <a:rPr lang="zh-CN" altLang="en-US" sz="19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15:7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扫罗击打亚玛力人，从哈腓拉直到埃及前的书珥，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15:8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生擒了亚玛力王亚甲，用刀杀尽亚玛力的众民。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15:9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扫罗和百姓却怜惜亚甲，也爱惜上好的牛、羊、牛犊、羊羔，并一切美物，不肯灭绝。凡下贱瘦弱的，尽都杀了。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4" descr="https://media.freebibleimages.org/stories/FB_Saul_Amalekites/overview-thumbnails/009-saul-amalekites.jpg?15386587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72" y="2733944"/>
            <a:ext cx="3619141" cy="27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7279" y="854495"/>
            <a:ext cx="3714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6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优先分明</a:t>
            </a:r>
            <a:r>
              <a:rPr lang="zh-CN" altLang="en-US" sz="4600" b="1" dirty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的心</a:t>
            </a:r>
            <a:endParaRPr lang="en-US" sz="46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49" y="1634199"/>
            <a:ext cx="1154778" cy="10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893951"/>
            <a:ext cx="535305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15:12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撒母耳清早起来，迎接扫罗。有人告诉撒母耳说：扫罗到了迦密，在那里立了纪念碑，又转身下到吉甲。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15:13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撒母耳到了扫罗那里，扫罗对他说：愿耶和华赐福与你，耶和华的命令我已遵守了。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15:14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撒母耳说：我耳中听见有羊叫、牛鸣，是从那里来的呢？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15:15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扫罗说：这是百姓从亚玛力人那里带来的；因为他们爱惜上好的牛羊，要献与耶和华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你的　神；其余的，我们都灭尽了</a:t>
            </a:r>
            <a:r>
              <a:rPr lang="zh-CN" altLang="en-US" sz="19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15:16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撒母耳对扫罗说：你住口罢！等我将耶和华昨夜向我所说的话告诉你。扫罗说：请讲。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15:17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撒母耳对扫罗说：从前你虽然以自己为小，岂不是被立为以色列支派的元首么？耶和华膏你作以色列的王。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2" descr="https://media.freebibleimages.org/stories/FB_Saul_Amalekites/overview-thumbnails/015-saul-amalekites.jpg?1538658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29" y="2722595"/>
            <a:ext cx="3634272" cy="272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7279" y="854495"/>
            <a:ext cx="3714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6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优先分明</a:t>
            </a:r>
            <a:r>
              <a:rPr lang="zh-CN" altLang="en-US" sz="4600" b="1" dirty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的心</a:t>
            </a:r>
            <a:endParaRPr lang="en-US" sz="46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49" y="1634199"/>
            <a:ext cx="1154778" cy="10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893951"/>
            <a:ext cx="5353051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15:18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耶和华差遣你，吩咐你说，你去击打那些犯罪的亚玛力人，将他们灭绝净尽。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15:19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你为何没有听从耶和华的命令，急忙掳掠财物，行耶和华眼中看为恶的事呢？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15:20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扫罗对撒母耳说：我实在听从了耶和华的命令，行了耶和华所差遣我行的路，擒了亚玛力王亚甲来，灭尽了亚玛力人。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15:21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百姓却在所当灭的物中取了最好的牛羊，要在吉甲献与耶和华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你的　神。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15:22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撒母耳说：耶和华喜悦燔祭和平安祭，岂如喜悦人听从他的话呢？听命胜于献祭；顺从胜于公羊的脂油。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15:23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悖逆的罪与行邪术的罪相等；顽梗的罪与拜虚神和偶象的罪相同。你既厌弃耶和华的命令，耶和华也厌弃你作王。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2" descr="https://media.freebibleimages.org/stories/FB_Saul_Amalekites/overview-thumbnails/017-saul-amalekites.jpg?1538658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29" y="2733944"/>
            <a:ext cx="3619141" cy="27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7279" y="854495"/>
            <a:ext cx="3714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6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优先分明</a:t>
            </a:r>
            <a:r>
              <a:rPr lang="zh-CN" altLang="en-US" sz="4600" b="1" dirty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的心</a:t>
            </a:r>
            <a:endParaRPr lang="en-US" sz="46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49" y="1634199"/>
            <a:ext cx="1154778" cy="10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893951"/>
            <a:ext cx="535305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15:24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扫罗对撒母耳说：我有罪了，我因惧怕百姓，听从他们的话，就违背了耶和华的命令和你的言语。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15:25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现在求你赦免我的罪，同我回去，我好敬拜耶和华。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15:26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撒母耳对扫罗说：我不同你回去；因为你厌弃耶和华的命令，耶和华也厌弃你作以色列的王。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15:27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撒母耳转身要走，扫罗就扯住他外袍的衣襟，衣襟就撕断了。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15:28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撒母耳对他说：如此，今日耶和华使以色列国与你断绝，将这国赐与比你更好的人。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15:29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以色列的大能者必不至说谎，也不至后悔；因为他迥非世人，决不后悔。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15:30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扫罗说：我有罪了，虽然如此，求你在我百姓的长老和以色列人面前抬举我，同我回去，我好敬拜耶和华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你的　神。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15:31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于是撒母耳转身跟随扫罗回去，扫罗就敬拜耶和华。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2" descr="https://media.freebibleimages.org/stories/FB_Saul_Amalekites/overview-thumbnails/017-saul-amalekites.jpg?1538658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29" y="2733944"/>
            <a:ext cx="3619141" cy="27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7279" y="854495"/>
            <a:ext cx="3714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6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优先分明</a:t>
            </a:r>
            <a:r>
              <a:rPr lang="zh-CN" altLang="en-US" sz="4600" b="1" dirty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的心</a:t>
            </a:r>
            <a:endParaRPr lang="en-US" sz="46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49" y="1634199"/>
            <a:ext cx="1154778" cy="10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893951"/>
            <a:ext cx="535305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15:24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扫罗对撒母耳说：我有罪了，我因惧怕百姓，听从他们的话，就违背了耶和华的命令和你的言语。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15:25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现在求你赦免我的罪，同我回去，我好敬拜耶和华。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15:26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撒母耳对扫罗说：我不同你回去；因为你厌弃耶和华的命令，耶和华也厌弃你作以色列的王。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15:27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撒母耳转身要走，扫罗就扯住他外袍的衣襟，衣襟就撕断了。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15:28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撒母耳对他说：如此，今日耶和华使以色列国与你断绝，将这国赐与比你更好的人。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15:29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以色列的大能者必不至说谎，也不至后悔；因为他迥非世人，决不后悔。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15:30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扫罗说：我有罪了，虽然如此，求你在我百姓的长老和以色列人面前抬举我，同我回去，我好敬拜耶和华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你的　神。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15:31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于是撒母耳转身跟随扫罗回去，扫罗就敬拜耶和华。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7000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7279" y="854495"/>
            <a:ext cx="3714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6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优先分明</a:t>
            </a:r>
            <a:r>
              <a:rPr lang="zh-CN" altLang="en-US" sz="4600" b="1" dirty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的心</a:t>
            </a:r>
            <a:endParaRPr lang="en-US" sz="46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949" y="1634199"/>
            <a:ext cx="1154778" cy="1011919"/>
          </a:xfrm>
          <a:prstGeom prst="rect">
            <a:avLst/>
          </a:prstGeom>
        </p:spPr>
      </p:pic>
      <p:pic>
        <p:nvPicPr>
          <p:cNvPr id="15" name="Picture 12" descr="Image result for æå¿ææ¿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9333"/>
          <a:stretch/>
        </p:blipFill>
        <p:spPr bwMode="auto">
          <a:xfrm>
            <a:off x="5661095" y="2705100"/>
            <a:ext cx="3147117" cy="287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Image result for äºä¼¯æç½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7324"/>
            <a:ext cx="3962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oseph and his brot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" y="3162300"/>
            <a:ext cx="31449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avid and goli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97275"/>
            <a:ext cx="2535496" cy="31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6800" y="850329"/>
            <a:ext cx="3223959" cy="156966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200" b="1" dirty="0" smtClean="0">
                <a:solidFill>
                  <a:srgbClr val="FFC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唯有靠神才能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具有长久价值</a:t>
            </a:r>
            <a:endParaRPr lang="en-US" altLang="zh-CN" sz="3200" b="1" dirty="0">
              <a:solidFill>
                <a:srgbClr val="FFC000"/>
              </a:solidFill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zh-CN" altLang="en-US" sz="3200" b="1" dirty="0" smtClean="0">
                <a:solidFill>
                  <a:srgbClr val="FFC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正面</a:t>
            </a:r>
            <a:r>
              <a:rPr lang="zh-CN" altLang="en-US" sz="3200" b="1" dirty="0">
                <a:solidFill>
                  <a:srgbClr val="FFC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影</a:t>
            </a:r>
            <a:r>
              <a:rPr lang="zh-CN" altLang="en-US" sz="3200" b="1" dirty="0" smtClean="0">
                <a:solidFill>
                  <a:srgbClr val="FFC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响</a:t>
            </a:r>
            <a:r>
              <a:rPr lang="zh-CN" altLang="en-US" sz="3200" b="1" dirty="0">
                <a:solidFill>
                  <a:srgbClr val="FFC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200" b="1" dirty="0" smtClean="0">
                <a:solidFill>
                  <a:srgbClr val="FFC000"/>
                </a:solidFill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286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大的人生？</a:t>
            </a:r>
            <a:endParaRPr 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44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2" name="Picture 2" descr="Image result for god appeared to abra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79" y="877561"/>
            <a:ext cx="3371430" cy="22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6981" y="913621"/>
            <a:ext cx="3317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亚伯拉罕在米所波大米还未住哈兰的时候，荣耀的神向他显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现</a:t>
            </a:r>
            <a:r>
              <a:rPr lang="en-US" altLang="zh-CN" sz="20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0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2" descr="Image result for joseph's dream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9" b="1"/>
          <a:stretch/>
        </p:blipFill>
        <p:spPr bwMode="auto">
          <a:xfrm>
            <a:off x="1277798" y="3333018"/>
            <a:ext cx="3599002" cy="238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41992" y="34671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看哪，我又做了一梦，梦见太阳、月亮，与十一个星向我下拜。</a:t>
            </a:r>
            <a:endParaRPr lang="en-US" sz="20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Picture 2" descr="Image result for david anoint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" b="3704"/>
          <a:stretch/>
        </p:blipFill>
        <p:spPr bwMode="auto">
          <a:xfrm>
            <a:off x="5562600" y="1251332"/>
            <a:ext cx="3352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62600" y="3771900"/>
            <a:ext cx="3549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耶和华说：这就是他，你起来膏他</a:t>
            </a:r>
            <a:r>
              <a:rPr lang="zh-CN" altLang="en-US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撒母耳就用角里的膏油，在他诸兄中膏了他。从这日起，耶和华的灵就大大感动大卫。</a:t>
            </a:r>
            <a:endParaRPr lang="en-US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4286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如何有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</a:t>
            </a: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大的人生？</a:t>
            </a:r>
            <a:endParaRPr 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93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421708" y="342900"/>
            <a:ext cx="6131492" cy="48320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来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3:1 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同蒙天召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的圣洁弟兄阿，你们应当思想我们所认为使者、为大祭司的耶稣。。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。</a:t>
            </a:r>
            <a:endParaRPr lang="en-US" altLang="zh-CN" sz="2800" b="1" dirty="0" smtClean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latin typeface="+mj-lt"/>
              <a:ea typeface="Microsoft YaHei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来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2:9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惟独见那成为比天使小一点的耶稣（或作：惟独见耶稣暂时比天使小）；因为受死的苦，就得了尊贵荣耀为冠冕，叫他因着神的恩，为人人尝了死味。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2:10 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原来那为万物所属为万物所本的，要领许多的儿子进荣耀里去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，使救他们的元帅，因受苦难得以完全，本是合宜的。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effectLst>
                    <a:glow rad="635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渴望</a:t>
              </a:r>
              <a:endParaRPr lang="en-US" sz="2800" b="1" dirty="0">
                <a:solidFill>
                  <a:srgbClr val="FF0000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2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52401" y="165387"/>
            <a:ext cx="6912878" cy="52937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申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4:26 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我今日呼天唤地向你们作见證，你们必在过约但河得为业的地上速速灭尽！你们不能在那地上长久，必尽行除灭。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4:27 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耶和华必使你们分散在万民中；在他所领你们到的万国里，你们剩下的人数稀少。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4:28 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在那里，你们必事奉人手所造的　神，就是用木石造成、不能看、不能听、不能吃、不能闻的　神。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4:29 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但你们在那里必寻求耶和华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―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你的　神。</a:t>
            </a:r>
            <a:r>
              <a:rPr lang="zh-CN" altLang="en-US" sz="26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你尽心尽性寻求他的时候，就必寻见。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4:30 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日后你遭遇一切患难的时候，你必归回耶和华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―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你的　神，听从他的话。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4:31 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耶和华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―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你　神原是有怜悯的　神；他总不撇下你，不灭绝你，也不忘记他起誓与你列祖所立的约。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22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effectLst>
                    <a:glow rad="635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渴望</a:t>
              </a:r>
              <a:endParaRPr lang="en-US" sz="2800" b="1" dirty="0">
                <a:solidFill>
                  <a:srgbClr val="FF0000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6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207737" y="100686"/>
            <a:ext cx="6621053" cy="40934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10:38 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他们走路的时候，耶稣进了一个村庄。有一个女人，名叫马大，接他到自己家里。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10:39 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他有一个妹子，名叫马利亚，在耶稣脚前坐着听他的道。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10:40 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马大伺候的事多，心里忙乱，就进前来，说：主阿，我的妹子留下我一个人伺候，你不在意么？请吩咐他来帮助我。</a:t>
            </a:r>
            <a:r>
              <a:rPr lang="en-US" altLang="zh-CN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10:41 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耶稣回答说：马大！马大！你为许多的事思虑烦扰，</a:t>
            </a:r>
            <a:r>
              <a:rPr lang="en-US" altLang="zh-CN" sz="26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10:42 </a:t>
            </a:r>
            <a:r>
              <a:rPr lang="zh-CN" altLang="en-US" sz="26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但是不可少的只有一件</a:t>
            </a:r>
            <a:r>
              <a:rPr lang="zh-CN" altLang="en-US" sz="26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；马利亚已经选择那上好的福份，是不能夺去的。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22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effectLst>
                    <a:glow rad="635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渴望</a:t>
              </a:r>
              <a:endParaRPr lang="en-US" sz="2800" b="1" dirty="0">
                <a:solidFill>
                  <a:srgbClr val="FF0000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 </a:t>
            </a: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撒母耳拿瓶膏油倒在扫罗的头上，与他亲嘴，说：这不是耶和华膏你作他产业的君么？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你今日与我离别之后，在便雅悯境内的泄撒，靠近拉结的坟墓，要遇见两个人。他们必对你说：你去找的那几头驴已经找着了。现在你父亲不为驴挂心，反为你担忧，说：我为儿子怎么纔好呢？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你从那里往前行，到了他泊的橡树那里，必遇见叁个往伯特利去拜　神的人：一个带着叁隻山羊羔，一个带着叁个饼，一个带着一皮袋酒。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他们必问你安，给你两个饼，你就从他们手中接过来。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10:5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此后你到　神的山，在那里有非利士人的防兵。你到了城的时候，必遇见一班先知从邱坛下来，前面有鼓瑟的、击鼓的、吹笛的、弹琴的，他们都受感说话</a:t>
            </a:r>
            <a:r>
              <a:rPr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77279" y="854495"/>
            <a:ext cx="3714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6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优先分明</a:t>
            </a:r>
            <a:r>
              <a:rPr lang="zh-CN" altLang="en-US" sz="4600" b="1" dirty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的心</a:t>
            </a:r>
            <a:endParaRPr lang="en-US" sz="46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media.freebibleimages.org/stories/FB_Samuel_Saul/overview-thumbnails/014-samuel-saul.jpg?15386587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79" y="2754211"/>
            <a:ext cx="3592118" cy="26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7000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49" y="1634199"/>
            <a:ext cx="1154778" cy="10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10:6 </a:t>
            </a: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耶和华的灵必大大感动你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，你就与他们一同受感说话；</a:t>
            </a: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你要变为新人。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10:7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这兆头临到你，你就可以趁时而做，因为　神与你同在。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10:8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你当在我以先下到吉甲，我也必下到那里献燔祭和平安祭。你要等候七日，等我到了那里，指示你当行的事。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10:9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扫罗转身离别撒母耳，　</a:t>
            </a:r>
            <a:r>
              <a:rPr lang="zh-CN" altLang="en-US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神就赐他一个新心。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当日这一切兆头都应验了。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10:10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扫罗到了那山，有一班先知遇见他，　神的灵大大感动他，他就在先知中受感说话。</a:t>
            </a:r>
            <a:r>
              <a: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10:11 </a:t>
            </a:r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素来认识扫罗的，看见他和先知一同受感说话，就彼此说：基士的儿子遇见甚么了？扫罗也列在先知中么？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77279" y="854495"/>
            <a:ext cx="3714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6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优先分明</a:t>
            </a:r>
            <a:r>
              <a:rPr lang="zh-CN" altLang="en-US" sz="4600" b="1" dirty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的心</a:t>
            </a:r>
            <a:endParaRPr lang="en-US" sz="46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949" y="1634199"/>
            <a:ext cx="1154778" cy="1011919"/>
          </a:xfrm>
          <a:prstGeom prst="rect">
            <a:avLst/>
          </a:prstGeom>
        </p:spPr>
      </p:pic>
      <p:pic>
        <p:nvPicPr>
          <p:cNvPr id="11" name="Picture 10" descr="https://media.freebibleimages.org/stories/FB_Samuel_Saul/overview-thumbnails/016-samuel-saul.jpg?15386587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80" y="2754211"/>
            <a:ext cx="3592118" cy="26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893951"/>
            <a:ext cx="535305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13:8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扫罗照着撒母耳所定的日期等了七日。撒母耳还没有来到吉甲，百姓也离开扫罗散去了。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13:9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扫罗说：把燔祭和平安祭带到我这里来。扫罗就献上燔祭。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13:10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刚献完燔祭，撒母耳就到了。扫罗出去迎接他，要问他好。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13:11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撒母耳说：你做的是甚么事呢？扫罗说：因为我见百姓离开我散去，你也不照所定的日期来到，而且非利士人聚集在密抹。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13:12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所以我心里说：恐怕我没有祷告耶和华。非利士人下到吉甲攻击我，我就勉强献上燔祭。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13:13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撒母耳对扫罗说：你做了糊涂事了，没有遵守耶和华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你　神所吩咐你的命令。若遵守，耶和华必在以色列中坚立你的王位，直到永远。</a:t>
            </a:r>
            <a:r>
              <a:rPr lang="en-US" altLang="zh-CN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13:14 </a:t>
            </a:r>
            <a:r>
              <a:rPr lang="zh-CN" altLang="en-US" sz="19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现在你的王位必不长久。耶和华已经寻着一个合他心意的人，立他作百姓的君，因为你没有遵守耶和华所吩咐你的。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2" descr="https://media.freebibleimages.org/stories/FB_Saul_Amalekites/overview-thumbnails/016-saul-amalekites.jpg?1538658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79" y="2733945"/>
            <a:ext cx="3619139" cy="27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651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7279" y="854495"/>
            <a:ext cx="3714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600" b="1" dirty="0">
                <a:ln w="34925">
                  <a:noFill/>
                </a:ln>
                <a:solidFill>
                  <a:srgbClr val="0070C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优先分明</a:t>
            </a:r>
            <a:r>
              <a:rPr lang="zh-CN" altLang="en-US" sz="4600" b="1" dirty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的心</a:t>
            </a:r>
            <a:endParaRPr lang="en-US" sz="46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949" y="1634199"/>
            <a:ext cx="1154778" cy="10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4942</TotalTime>
  <Words>2225</Words>
  <Application>Microsoft Office PowerPoint</Application>
  <PresentationFormat>On-screen Show (16:10)</PresentationFormat>
  <Paragraphs>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微软雅黑</vt:lpstr>
      <vt:lpstr>Microsoft YaHei UI</vt:lpstr>
      <vt:lpstr>Arial</vt:lpstr>
      <vt:lpstr>Calibri</vt:lpstr>
      <vt:lpstr>Microsoft Tai 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424</cp:revision>
  <dcterms:created xsi:type="dcterms:W3CDTF">2011-09-04T18:01:24Z</dcterms:created>
  <dcterms:modified xsi:type="dcterms:W3CDTF">2019-03-03T15:01:24Z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