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  <p:sldMasterId id="2147483684" r:id="rId4"/>
  </p:sldMasterIdLst>
  <p:notesMasterIdLst>
    <p:notesMasterId r:id="rId19"/>
  </p:notesMasterIdLst>
  <p:sldIdLst>
    <p:sldId id="693" r:id="rId5"/>
    <p:sldId id="747" r:id="rId6"/>
    <p:sldId id="748" r:id="rId7"/>
    <p:sldId id="749" r:id="rId8"/>
    <p:sldId id="751" r:id="rId9"/>
    <p:sldId id="759" r:id="rId10"/>
    <p:sldId id="746" r:id="rId11"/>
    <p:sldId id="757" r:id="rId12"/>
    <p:sldId id="752" r:id="rId13"/>
    <p:sldId id="763" r:id="rId14"/>
    <p:sldId id="755" r:id="rId15"/>
    <p:sldId id="760" r:id="rId16"/>
    <p:sldId id="761" r:id="rId17"/>
    <p:sldId id="762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3333FF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85219" autoAdjust="0"/>
  </p:normalViewPr>
  <p:slideViewPr>
    <p:cSldViewPr>
      <p:cViewPr varScale="1">
        <p:scale>
          <a:sx n="72" d="100"/>
          <a:sy n="72" d="100"/>
        </p:scale>
        <p:origin x="50" y="42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5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1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7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3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34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2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73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00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5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65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3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1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28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63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1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190500"/>
            <a:ext cx="8763000" cy="135421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HeroicExtremeRightFacing" fov="4500000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zh-CN" altLang="en-US" sz="8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们可以放心（</a:t>
            </a:r>
            <a:r>
              <a:rPr lang="en-US" altLang="zh-CN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8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82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5029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4:35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当那天晚上，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耶稣对门徒说：我们渡到那边去罢。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4:36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门徒离开众人，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耶稣仍在船上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，他们就把他一同带去；也有别的船和他同行。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4:37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忽然起了暴风，波浪打入船内，甚至船要满了水。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4:38 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耶稣在船尾上，枕着枕头睡觉。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门徒叫醒了他，说：夫子！我们丧命，你不顾么？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我们如何才能像基督那样放心？</a:t>
            </a:r>
            <a:endParaRPr lang="zh-CN" altLang="en-US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http://sfcglobal.org/uploads/d29629fb-da59-43d3-843e-1cff0c7daa96_disciples_Jesus_storm_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62100"/>
            <a:ext cx="39624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50292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4:39 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耶稣醒了，斥责风，向海说：住了罢！静了罢！风就止住，大大的平静了。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4:40 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耶稣对他们说：为甚么胆怯？你们还没有信心么？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4:41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他们就大大的惧怕，彼此说：这到底是谁，连风和海也听从他了。</a:t>
            </a:r>
          </a:p>
        </p:txBody>
      </p:sp>
      <p:pic>
        <p:nvPicPr>
          <p:cNvPr id="7" name="Picture 2" descr="http://inspiredfountainpen.files.wordpress.com/2010/09/0721_jesus_calms_storm_christian_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07026"/>
            <a:ext cx="3075742" cy="37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我们如何才能像基督那样放心？</a:t>
            </a:r>
            <a:endParaRPr lang="zh-CN" altLang="en-US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3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5029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4:35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当那天晚上，耶稣对门徒说：我们渡到那边去罢。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4:36 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门徒离开众人，耶稣仍在船上，他们就把他一同带去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；也有别的船和他同行。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4:37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忽然起了暴风，波浪打入船内，甚至船要满了水。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4:38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耶稣在船尾上，枕着枕头睡觉。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门徒叫醒了他，说：夫子！我们丧命，你不顾么？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我们如何才能像基督那样放心？</a:t>
            </a:r>
          </a:p>
        </p:txBody>
      </p:sp>
      <p:pic>
        <p:nvPicPr>
          <p:cNvPr id="2050" name="Picture 2" descr="http://sfcglobal.org/uploads/d29629fb-da59-43d3-843e-1cff0c7daa96_disciples_Jesus_storm_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62100"/>
            <a:ext cx="39624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50292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4:39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耶稣醒了，斥责风，向海说：住了罢！静了罢！风就止住，大大的平静了。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4:40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耶稣对他们说：为甚么胆怯？你们还没有信心么？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4:41 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他们就大大的惧怕，彼此说：这到底是谁，连风和海也听从他了。</a:t>
            </a:r>
          </a:p>
        </p:txBody>
      </p:sp>
      <p:pic>
        <p:nvPicPr>
          <p:cNvPr id="7" name="Picture 2" descr="http://inspiredfountainpen.files.wordpress.com/2010/09/0721_jesus_calms_storm_christian_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07026"/>
            <a:ext cx="3075742" cy="37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我们如何才能像基督那样放心？</a:t>
            </a:r>
          </a:p>
        </p:txBody>
      </p:sp>
    </p:spTree>
    <p:extLst>
      <p:ext uri="{BB962C8B-B14F-4D97-AF65-F5344CB8AC3E}">
        <p14:creationId xmlns:p14="http://schemas.microsoft.com/office/powerpoint/2010/main" val="27301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876300"/>
            <a:ext cx="5029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4:35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当那天晚上，耶稣对门徒说：我们渡到那边去罢。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4:36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门徒离开众人，耶稣仍在船上，他们就把他一同带去；</a:t>
            </a:r>
            <a:r>
              <a:rPr lang="zh-CN" altLang="en-US" sz="3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也有别的船和他同行。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4:37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忽然起了暴风，波浪打入船内，甚至船要满了水。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4:38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耶稣在船尾上，枕着枕头睡觉。门徒叫醒了他，说：夫子！我们丧命，你不顾么？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我们如何才能像基督那样放心？</a:t>
            </a:r>
          </a:p>
        </p:txBody>
      </p:sp>
      <p:pic>
        <p:nvPicPr>
          <p:cNvPr id="2050" name="Picture 2" descr="http://sfcglobal.org/uploads/d29629fb-da59-43d3-843e-1cff0c7daa96_disciples_Jesus_storm_bo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62100"/>
            <a:ext cx="39624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499">
            <a:off x="4895525" y="1128364"/>
            <a:ext cx="1604127" cy="19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parents.org/library/unification/publications/1620/jose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102">
            <a:off x="7065198" y="3338986"/>
            <a:ext cx="1629714" cy="205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.bp.blogspot.com/-W0FsaWJv4t4/UR0yuBjxHkI/AAAAAAAABCo/b9AaihOFgRU/s1600/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/>
          <a:stretch/>
        </p:blipFill>
        <p:spPr bwMode="auto">
          <a:xfrm>
            <a:off x="6845715" y="980031"/>
            <a:ext cx="2099295" cy="2190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s-media-cache-ak0.pinimg.com/736x/b7/d5/4a/b7d54a43f456409e722749c23d8bae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83">
            <a:off x="2511372" y="3560955"/>
            <a:ext cx="2146292" cy="16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-media-cache-ak0.pinimg.com/originals/c6/0d/21/c60d215dad393a8806d7b4d0467c6f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30">
            <a:off x="2672884" y="1797305"/>
            <a:ext cx="1931252" cy="137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ewsyoucanbelieve.com/bible/wp-content/uploads/2010/08/Jacob-Wrestles-with-Go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b="14969"/>
          <a:stretch/>
        </p:blipFill>
        <p:spPr bwMode="auto">
          <a:xfrm rot="491625">
            <a:off x="5041379" y="3477979"/>
            <a:ext cx="1508420" cy="20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00200" y="13991"/>
            <a:ext cx="6096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神的信实 </a:t>
            </a:r>
            <a:r>
              <a:rPr lang="en-US" altLang="zh-CN" sz="4400" b="1" kern="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Faith of God</a:t>
            </a:r>
            <a:endParaRPr lang="en-US" altLang="zh-CN" sz="4400" b="1" kern="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 descr="https://s-media-cache-ak0.pinimg.com/236x/20/b3/69/20b3692be43616598a7302b157bea88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23"/>
          <a:stretch/>
        </p:blipFill>
        <p:spPr bwMode="auto">
          <a:xfrm>
            <a:off x="220232" y="993642"/>
            <a:ext cx="2191603" cy="18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fuyinchina.com/pics/01/02/b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"/>
          <a:stretch/>
        </p:blipFill>
        <p:spPr bwMode="auto">
          <a:xfrm>
            <a:off x="228600" y="2998612"/>
            <a:ext cx="2057400" cy="25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a1.att.hudong.com/23/99/01300000017548119161999809324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91151"/>
            <a:ext cx="3352800" cy="47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herewomentalk.com/wp-content/uploads/2011/11/God-He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33500"/>
            <a:ext cx="4419600" cy="41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905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14:1 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你们心里不要忧愁；</a:t>
            </a:r>
            <a:r>
              <a:rPr lang="zh-CN" altLang="en-US" sz="4000" b="1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们信神，也当信我。</a:t>
            </a:r>
            <a:endParaRPr lang="en-US" sz="4000" b="1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8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199" y="1000185"/>
            <a:ext cx="381000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5:12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这就如罪是从一人入了世界，死又是从罪来的；于是死就临到众人，因为众人都犯了罪。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5:13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没有律法之先，罪已经在世上；但没有律法，罪也不算罪。</a:t>
            </a:r>
            <a:r>
              <a:rPr lang="en-US" altLang="zh-CN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5:14 </a:t>
            </a:r>
            <a:r>
              <a:rPr lang="zh-CN" alt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然而从亚当到摩西，死就作了王，连那些不与亚当犯一样罪过的，也在他的权下</a:t>
            </a:r>
            <a:r>
              <a:rPr lang="zh-CN" altLang="en-US" sz="27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04900"/>
            <a:ext cx="5029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90800" y="13991"/>
            <a:ext cx="4267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到底是谁的错？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" y="829419"/>
            <a:ext cx="92202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罪（与神分离而以自我为中心）与死（分离的结果）： </a:t>
            </a:r>
            <a:r>
              <a:rPr lang="zh-CN" altLang="en-US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5:12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这就如罪是从一人入了世界，死又是从罪来的；于是死就临到众人，因为众人都犯了罪</a:t>
            </a:r>
            <a:r>
              <a:rPr lang="zh-CN" altLang="en-US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7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被缺乏驱使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靠自己努力（律法主义）：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神知道，你们吃的日子眼睛就明亮了，你们便如神能知道善恶</a:t>
            </a:r>
            <a:r>
              <a:rPr lang="zh-CN" altLang="en-US" sz="2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7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凭眼见（属肉体）：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3:6 </a:t>
            </a:r>
            <a:r>
              <a:rPr lang="zh-CN" altLang="en-US" sz="27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于是女人见那棵树的果子好作食物，也悦人的眼目，且是可喜爱的，能使人有智慧，就摘下果子来吃了，又给他丈夫，他丈夫也吃了。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458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已经被基督解决的“亚当”问</a:t>
            </a:r>
            <a:r>
              <a:rPr lang="zh-CN" altLang="en-US" sz="4400" b="1" kern="0" dirty="0" smtClean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题</a:t>
            </a:r>
            <a:endParaRPr lang="en-US" altLang="zh-CN" sz="4400" b="1" kern="0" dirty="0">
              <a:solidFill>
                <a:srgbClr val="33CC3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0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3991"/>
            <a:ext cx="8458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已经被基督解决的“亚当”问</a:t>
            </a:r>
            <a:r>
              <a:rPr lang="zh-CN" altLang="en-US" sz="4400" b="1" kern="0" dirty="0" smtClean="0">
                <a:solidFill>
                  <a:srgbClr val="33CC33"/>
                </a:solidFill>
                <a:latin typeface="微软雅黑" pitchFamily="34" charset="-122"/>
                <a:ea typeface="微软雅黑" pitchFamily="34" charset="-122"/>
              </a:rPr>
              <a:t>题</a:t>
            </a:r>
            <a:endParaRPr lang="en-US" altLang="zh-CN" sz="4400" b="1" kern="0" dirty="0">
              <a:solidFill>
                <a:srgbClr val="33CC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" y="876300"/>
            <a:ext cx="5029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所以，你们若真与基督一同复活，就当求在上面的事；那里有基督坐在神的右边。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3:2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你们要思念上面的事，不要思念地上的事。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3:3 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因为你们已经死了，你们的生命与基督一同藏在神里面。</a:t>
            </a:r>
            <a:r>
              <a:rPr lang="en-US" altLang="zh-CN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3000" b="1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基督是我们的生命</a:t>
            </a:r>
            <a:r>
              <a:rPr lang="zh-CN" altLang="en-US" sz="3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，他显现的时候，你们也要与他一同显现在荣耀里。</a:t>
            </a:r>
          </a:p>
        </p:txBody>
      </p:sp>
      <p:pic>
        <p:nvPicPr>
          <p:cNvPr id="9" name="Picture 2" descr="http://ubdavid.org/youth-world/countryheaven/graphics/12_in-christ-in-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09700"/>
            <a:ext cx="382448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490" b="2143"/>
          <a:stretch>
            <a:fillRect/>
          </a:stretch>
        </p:blipFill>
        <p:spPr bwMode="auto">
          <a:xfrm>
            <a:off x="228600" y="1409700"/>
            <a:ext cx="4268658" cy="376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Picture 2" descr="http://hebei.sinaimg.cn/2013/0605/U7496P1275DT201306050957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2100"/>
            <a:ext cx="414893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71600" y="13991"/>
            <a:ext cx="640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一般人为什么不能放心？</a:t>
            </a:r>
            <a:endParaRPr lang="en-US" altLang="zh-CN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 descr="http://defendingcontending.files.wordpress.com/2012/02/calf-worsh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57" y="951626"/>
            <a:ext cx="5713144" cy="46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432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矛盾的亚当后裔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95600" y="762264"/>
            <a:ext cx="6248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赛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30:15 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主耶和</a:t>
            </a:r>
            <a:r>
              <a:rPr lang="zh-CN" altLang="en-US" sz="265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色列的圣者曾如此说：</a:t>
            </a:r>
            <a:r>
              <a:rPr lang="zh-CN" altLang="en-US" sz="265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你们得救在乎归回安息；你们得力在乎平静安稳；</a:t>
            </a:r>
            <a:r>
              <a:rPr lang="zh-CN" altLang="en-US" sz="26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你们竟自不肯。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30:16 </a:t>
            </a:r>
            <a:r>
              <a:rPr lang="zh-CN" altLang="en-US" sz="265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你们却说：不然，我们要骑马奔走。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所以你们必然奔走；又说：我们要骑飞快的牲口。所以追赶你们的，也必飞快。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30:17 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一人叱喝，必令千人逃跑；五人叱喝，你们都必逃跑；以致剩下的，好象山顶的旗杆，冈上的大旗。</a:t>
            </a:r>
            <a:r>
              <a:rPr lang="en-US" altLang="zh-CN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30:18 </a:t>
            </a:r>
            <a:r>
              <a:rPr lang="zh-CN" altLang="en-US" sz="265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耶和华必然等候，要施恩给你们；必然兴起，好怜悯你们。因为耶和华是公平的　神；凡等候他的都是有福的！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915607"/>
            <a:ext cx="2514600" cy="4686522"/>
            <a:chOff x="6400800" y="915607"/>
            <a:chExt cx="2514600" cy="4686522"/>
          </a:xfrm>
        </p:grpSpPr>
        <p:pic>
          <p:nvPicPr>
            <p:cNvPr id="10" name="Picture 2" descr="http://herewomentalk.com/wp-content/uploads/2011/11/God-Hea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29" y="915607"/>
              <a:ext cx="2227971" cy="2094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defendingcontending.files.wordpress.com/2012/02/calf-worshi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543300"/>
              <a:ext cx="2514600" cy="2058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345334" y="2857500"/>
              <a:ext cx="5856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rgbClr val="FF0000"/>
                  </a:solidFill>
                </a:rPr>
                <a:t>vs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5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ightwork.typepad.com/.a/6a00e54ee25646883301a3fd186f31970b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0"/>
            <a:ext cx="9252126" cy="60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3991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</a:rPr>
              <a:t>我们如何才能像基督那样放心？</a:t>
            </a:r>
            <a:endParaRPr lang="zh-CN" altLang="en-US" sz="4400" b="1" kern="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73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B2B2A4-126B-415D-A354-09C5383CC56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2752</TotalTime>
  <Words>1214</Words>
  <Application>Microsoft Office PowerPoint</Application>
  <PresentationFormat>On-screen Show (16:10)</PresentationFormat>
  <Paragraphs>31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 Z</cp:lastModifiedBy>
  <cp:revision>378</cp:revision>
  <dcterms:created xsi:type="dcterms:W3CDTF">2012-03-04T20:46:38Z</dcterms:created>
  <dcterms:modified xsi:type="dcterms:W3CDTF">2016-03-06T15:14:47Z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