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 id="2147483684" r:id="rId4"/>
    <p:sldMasterId id="2147483720" r:id="rId5"/>
  </p:sldMasterIdLst>
  <p:notesMasterIdLst>
    <p:notesMasterId r:id="rId30"/>
  </p:notesMasterIdLst>
  <p:sldIdLst>
    <p:sldId id="693" r:id="rId6"/>
    <p:sldId id="726" r:id="rId7"/>
    <p:sldId id="743" r:id="rId8"/>
    <p:sldId id="757" r:id="rId9"/>
    <p:sldId id="758" r:id="rId10"/>
    <p:sldId id="759" r:id="rId11"/>
    <p:sldId id="760" r:id="rId12"/>
    <p:sldId id="761" r:id="rId13"/>
    <p:sldId id="762" r:id="rId14"/>
    <p:sldId id="749" r:id="rId15"/>
    <p:sldId id="750" r:id="rId16"/>
    <p:sldId id="751" r:id="rId17"/>
    <p:sldId id="745" r:id="rId18"/>
    <p:sldId id="747" r:id="rId19"/>
    <p:sldId id="748" r:id="rId20"/>
    <p:sldId id="752" r:id="rId21"/>
    <p:sldId id="753" r:id="rId22"/>
    <p:sldId id="754" r:id="rId23"/>
    <p:sldId id="769" r:id="rId24"/>
    <p:sldId id="770" r:id="rId25"/>
    <p:sldId id="771" r:id="rId26"/>
    <p:sldId id="773" r:id="rId27"/>
    <p:sldId id="772" r:id="rId28"/>
    <p:sldId id="774" r:id="rId29"/>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33"/>
    <a:srgbClr val="3333FF"/>
    <a:srgbClr val="0099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5" autoAdjust="0"/>
    <p:restoredTop sz="85219" autoAdjust="0"/>
  </p:normalViewPr>
  <p:slideViewPr>
    <p:cSldViewPr>
      <p:cViewPr varScale="1">
        <p:scale>
          <a:sx n="72" d="100"/>
          <a:sy n="72" d="100"/>
        </p:scale>
        <p:origin x="50" y="420"/>
      </p:cViewPr>
      <p:guideLst>
        <p:guide orient="horz" pos="180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4326D-CC68-4B43-BCE3-B8066B58E941}" type="datetimeFigureOut">
              <a:rPr lang="en-US" smtClean="0"/>
              <a:pPr/>
              <a:t>2/27/2016</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B6E9D-CD08-4417-9E81-65D5DD475A4A}" type="slidenum">
              <a:rPr lang="en-US" smtClean="0"/>
              <a:pPr/>
              <a:t>‹#›</a:t>
            </a:fld>
            <a:endParaRPr lang="en-US"/>
          </a:p>
        </p:txBody>
      </p:sp>
    </p:spTree>
    <p:extLst>
      <p:ext uri="{BB962C8B-B14F-4D97-AF65-F5344CB8AC3E}">
        <p14:creationId xmlns:p14="http://schemas.microsoft.com/office/powerpoint/2010/main" val="296528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BB6E9D-CD08-4417-9E81-65D5DD475A4A}" type="slidenum">
              <a:rPr lang="en-US" smtClean="0"/>
              <a:pPr/>
              <a:t>1</a:t>
            </a:fld>
            <a:endParaRPr lang="en-US"/>
          </a:p>
        </p:txBody>
      </p:sp>
    </p:spTree>
    <p:extLst>
      <p:ext uri="{BB962C8B-B14F-4D97-AF65-F5344CB8AC3E}">
        <p14:creationId xmlns:p14="http://schemas.microsoft.com/office/powerpoint/2010/main" val="112170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18243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35827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476931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6177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12147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78289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51186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897770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070275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1271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E22131-D9A1-412D-9152-866D86AC744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46448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980830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40237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E22131-D9A1-412D-9152-866D86AC744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40185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E22131-D9A1-412D-9152-866D86AC744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6236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E22131-D9A1-412D-9152-866D86AC744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99977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E22131-D9A1-412D-9152-866D86AC744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46697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451739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654015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1920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72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73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90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234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325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873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500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954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165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638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41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74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228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763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219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482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069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467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466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689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352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55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102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91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7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661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13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29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30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5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14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87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62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881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98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solidFill>
                  <a:prstClr val="black">
                    <a:tint val="75000"/>
                  </a:prstClr>
                </a:solidFill>
              </a:rPr>
              <a:pPr/>
              <a:t>2/27/2016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2697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lightwork.typepad.com/.a/6a00e54ee25646883301a3fd186f31970b-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0500"/>
            <a:ext cx="9252126" cy="60603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52600" y="190500"/>
            <a:ext cx="8763000" cy="1354217"/>
          </a:xfrm>
          <a:prstGeom prst="rect">
            <a:avLst/>
          </a:prstGeom>
          <a:noFill/>
          <a:effectLst>
            <a:glow rad="228600">
              <a:schemeClr val="accent1">
                <a:satMod val="175000"/>
                <a:alpha val="40000"/>
              </a:schemeClr>
            </a:glow>
          </a:effectLst>
        </p:spPr>
        <p:txBody>
          <a:bodyPr wrap="square" rtlCol="0">
            <a:spAutoFit/>
            <a:scene3d>
              <a:camera prst="perspectiveHeroicExtremeRightFacing" fov="4500000"/>
              <a:lightRig rig="threePt" dir="t"/>
            </a:scene3d>
            <a:sp3d extrusionH="57150">
              <a:bevelT w="69850" h="69850" prst="divot"/>
            </a:sp3d>
          </a:bodyPr>
          <a:lstStyle/>
          <a:p>
            <a:pPr algn="ctr"/>
            <a:r>
              <a:rPr lang="zh-CN" altLang="en-US" sz="8200" b="1" cap="all" dirty="0">
                <a:ln w="9000" cmpd="sng">
                  <a:solidFill>
                    <a:srgbClr val="8064A2">
                      <a:shade val="50000"/>
                      <a:satMod val="120000"/>
                    </a:srgbClr>
                  </a:solidFill>
                  <a:prstDash val="solid"/>
                </a:ln>
                <a:solidFill>
                  <a:srgbClr val="FF0000"/>
                </a:solidFill>
                <a:effectLst>
                  <a:glow rad="228600">
                    <a:schemeClr val="accent1">
                      <a:satMod val="175000"/>
                      <a:alpha val="40000"/>
                    </a:schemeClr>
                  </a:glow>
                </a:effectLst>
                <a:latin typeface="微软雅黑" pitchFamily="34" charset="-122"/>
                <a:ea typeface="微软雅黑" pitchFamily="34" charset="-122"/>
              </a:rPr>
              <a:t>你</a:t>
            </a:r>
            <a:r>
              <a:rPr lang="zh-CN" altLang="en-US" sz="8200" b="1" cap="all" dirty="0" smtClean="0">
                <a:ln w="9000" cmpd="sng">
                  <a:solidFill>
                    <a:srgbClr val="8064A2">
                      <a:shade val="50000"/>
                      <a:satMod val="120000"/>
                    </a:srgbClr>
                  </a:solidFill>
                  <a:prstDash val="solid"/>
                </a:ln>
                <a:solidFill>
                  <a:srgbClr val="FF0000"/>
                </a:solidFill>
                <a:effectLst>
                  <a:glow rad="228600">
                    <a:schemeClr val="accent1">
                      <a:satMod val="175000"/>
                      <a:alpha val="40000"/>
                    </a:schemeClr>
                  </a:glow>
                </a:effectLst>
                <a:latin typeface="微软雅黑" pitchFamily="34" charset="-122"/>
                <a:ea typeface="微软雅黑" pitchFamily="34" charset="-122"/>
              </a:rPr>
              <a:t>们可以放心（</a:t>
            </a:r>
            <a:r>
              <a:rPr lang="en-US" altLang="zh-CN" sz="8200" b="1" cap="all" dirty="0" smtClean="0">
                <a:ln w="9000" cmpd="sng">
                  <a:solidFill>
                    <a:srgbClr val="8064A2">
                      <a:shade val="50000"/>
                      <a:satMod val="120000"/>
                    </a:srgbClr>
                  </a:solidFill>
                  <a:prstDash val="solid"/>
                </a:ln>
                <a:solidFill>
                  <a:srgbClr val="FF0000"/>
                </a:solidFill>
                <a:effectLst>
                  <a:glow rad="228600">
                    <a:schemeClr val="accent1">
                      <a:satMod val="175000"/>
                      <a:alpha val="40000"/>
                    </a:schemeClr>
                  </a:glow>
                </a:effectLst>
                <a:latin typeface="微软雅黑" pitchFamily="34" charset="-122"/>
                <a:ea typeface="微软雅黑" pitchFamily="34" charset="-122"/>
              </a:rPr>
              <a:t>11</a:t>
            </a:r>
            <a:r>
              <a:rPr lang="zh-CN" altLang="en-US" sz="8200" b="1" cap="all" dirty="0" smtClean="0">
                <a:ln w="9000" cmpd="sng">
                  <a:solidFill>
                    <a:srgbClr val="8064A2">
                      <a:shade val="50000"/>
                      <a:satMod val="120000"/>
                    </a:srgbClr>
                  </a:solidFill>
                  <a:prstDash val="solid"/>
                </a:ln>
                <a:solidFill>
                  <a:srgbClr val="FF0000"/>
                </a:solidFill>
                <a:effectLst>
                  <a:glow rad="228600">
                    <a:schemeClr val="accent1">
                      <a:satMod val="175000"/>
                      <a:alpha val="40000"/>
                    </a:schemeClr>
                  </a:glow>
                </a:effectLst>
                <a:latin typeface="微软雅黑" pitchFamily="34" charset="-122"/>
                <a:ea typeface="微软雅黑" pitchFamily="34" charset="-122"/>
              </a:rPr>
              <a:t>）</a:t>
            </a:r>
            <a:endParaRPr lang="en-US" altLang="zh-CN" sz="8200" b="1" cap="all" dirty="0" smtClean="0">
              <a:ln w="9000" cmpd="sng">
                <a:solidFill>
                  <a:srgbClr val="8064A2">
                    <a:shade val="50000"/>
                    <a:satMod val="120000"/>
                  </a:srgbClr>
                </a:solidFill>
                <a:prstDash val="solid"/>
              </a:ln>
              <a:solidFill>
                <a:srgbClr val="FF0000"/>
              </a:solidFill>
              <a:effectLst>
                <a:glow rad="228600">
                  <a:schemeClr val="accent1">
                    <a:satMod val="175000"/>
                    <a:alpha val="40000"/>
                  </a:schemeClr>
                </a:glow>
              </a:effectLst>
              <a:latin typeface="微软雅黑" pitchFamily="34" charset="-122"/>
              <a:ea typeface="微软雅黑" pitchFamily="34" charset="-122"/>
            </a:endParaRPr>
          </a:p>
        </p:txBody>
      </p:sp>
    </p:spTree>
    <p:extLst>
      <p:ext uri="{BB962C8B-B14F-4D97-AF65-F5344CB8AC3E}">
        <p14:creationId xmlns:p14="http://schemas.microsoft.com/office/powerpoint/2010/main" val="1049626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638801" cy="4401205"/>
          </a:xfrm>
          <a:prstGeom prst="rect">
            <a:avLst/>
          </a:prstGeom>
        </p:spPr>
        <p:txBody>
          <a:bodyPr wrap="square">
            <a:spAutoFit/>
          </a:bodyPr>
          <a:lstStyle/>
          <a:p>
            <a:r>
              <a:rPr lang="zh-CN" altLang="en-US" sz="2800" b="1" dirty="0">
                <a:solidFill>
                  <a:prstClr val="black"/>
                </a:solidFill>
                <a:latin typeface="微软雅黑" panose="020B0503020204020204" pitchFamily="34" charset="-122"/>
                <a:ea typeface="微软雅黑" panose="020B0503020204020204" pitchFamily="34" charset="-122"/>
              </a:rPr>
              <a:t>约</a:t>
            </a:r>
            <a:r>
              <a:rPr lang="en-US" altLang="zh-CN" sz="2800" b="1" dirty="0">
                <a:solidFill>
                  <a:prstClr val="black"/>
                </a:solidFill>
                <a:latin typeface="微软雅黑" panose="020B0503020204020204" pitchFamily="34" charset="-122"/>
                <a:ea typeface="微软雅黑" panose="020B0503020204020204" pitchFamily="34" charset="-122"/>
              </a:rPr>
              <a:t>4:46 </a:t>
            </a:r>
            <a:r>
              <a:rPr lang="zh-CN" altLang="en-US" sz="2800" b="1" dirty="0">
                <a:solidFill>
                  <a:prstClr val="black"/>
                </a:solidFill>
                <a:latin typeface="微软雅黑" panose="020B0503020204020204" pitchFamily="34" charset="-122"/>
                <a:ea typeface="微软雅黑" panose="020B0503020204020204" pitchFamily="34" charset="-122"/>
              </a:rPr>
              <a:t>耶稣又到了加利利的迦拿，就是他从前变水为酒的地方。有一个大臣，他的儿子在迦百农患病。</a:t>
            </a:r>
            <a:r>
              <a:rPr lang="en-US" altLang="zh-CN" sz="2800" b="1" dirty="0">
                <a:solidFill>
                  <a:prstClr val="black"/>
                </a:solidFill>
                <a:latin typeface="微软雅黑" panose="020B0503020204020204" pitchFamily="34" charset="-122"/>
                <a:ea typeface="微软雅黑" panose="020B0503020204020204" pitchFamily="34" charset="-122"/>
              </a:rPr>
              <a:t>4:47 </a:t>
            </a:r>
            <a:r>
              <a:rPr lang="zh-CN" altLang="en-US" sz="2800" b="1" dirty="0">
                <a:solidFill>
                  <a:prstClr val="black"/>
                </a:solidFill>
                <a:latin typeface="微软雅黑" panose="020B0503020204020204" pitchFamily="34" charset="-122"/>
                <a:ea typeface="微软雅黑" panose="020B0503020204020204" pitchFamily="34" charset="-122"/>
              </a:rPr>
              <a:t>他听见耶稣从犹太到了加利利，就来见他，求他下去医治他的儿子，因为他儿子快要死了。</a:t>
            </a:r>
            <a:r>
              <a:rPr lang="en-US" altLang="zh-CN" sz="2800" b="1" dirty="0">
                <a:solidFill>
                  <a:prstClr val="black"/>
                </a:solidFill>
                <a:latin typeface="微软雅黑" panose="020B0503020204020204" pitchFamily="34" charset="-122"/>
                <a:ea typeface="微软雅黑" panose="020B0503020204020204" pitchFamily="34" charset="-122"/>
              </a:rPr>
              <a:t>4:48 </a:t>
            </a:r>
            <a:r>
              <a:rPr lang="zh-CN" altLang="en-US" sz="2800" b="1" dirty="0">
                <a:solidFill>
                  <a:prstClr val="black"/>
                </a:solidFill>
                <a:latin typeface="微软雅黑" panose="020B0503020204020204" pitchFamily="34" charset="-122"/>
                <a:ea typeface="微软雅黑" panose="020B0503020204020204" pitchFamily="34" charset="-122"/>
              </a:rPr>
              <a:t>耶稣就对他说：「若不看见神蹟奇事，你们总是不信。」</a:t>
            </a:r>
            <a:r>
              <a:rPr lang="en-US" altLang="zh-CN" sz="2800" b="1" dirty="0">
                <a:solidFill>
                  <a:prstClr val="black"/>
                </a:solidFill>
                <a:latin typeface="微软雅黑" panose="020B0503020204020204" pitchFamily="34" charset="-122"/>
                <a:ea typeface="微软雅黑" panose="020B0503020204020204" pitchFamily="34" charset="-122"/>
              </a:rPr>
              <a:t>4:49 </a:t>
            </a:r>
            <a:r>
              <a:rPr lang="zh-CN" altLang="en-US" sz="2800" b="1" dirty="0">
                <a:solidFill>
                  <a:prstClr val="black"/>
                </a:solidFill>
                <a:latin typeface="微软雅黑" panose="020B0503020204020204" pitchFamily="34" charset="-122"/>
                <a:ea typeface="微软雅黑" panose="020B0503020204020204" pitchFamily="34" charset="-122"/>
              </a:rPr>
              <a:t>那大臣说：「先生，求你趁着我的孩子还没有死就下去。」</a:t>
            </a:r>
          </a:p>
        </p:txBody>
      </p:sp>
      <p:sp>
        <p:nvSpPr>
          <p:cNvPr id="9" name="Rectangle 3"/>
          <p:cNvSpPr txBox="1">
            <a:spLocks noChangeArrowheads="1"/>
          </p:cNvSpPr>
          <p:nvPr/>
        </p:nvSpPr>
        <p:spPr bwMode="auto">
          <a:xfrm>
            <a:off x="1371600" y="13991"/>
            <a:ext cx="693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a:solidFill>
                  <a:srgbClr val="FFFF00"/>
                </a:solidFill>
                <a:latin typeface="微软雅黑" pitchFamily="34" charset="-122"/>
                <a:ea typeface="微软雅黑" pitchFamily="34" charset="-122"/>
              </a:rPr>
              <a:t>凭眼见（属肉体</a:t>
            </a:r>
            <a:r>
              <a:rPr lang="zh-CN" altLang="en-US" sz="4400" b="1" kern="0" dirty="0" smtClean="0">
                <a:solidFill>
                  <a:srgbClr val="FFFF00"/>
                </a:solidFill>
                <a:latin typeface="微软雅黑" pitchFamily="34" charset="-122"/>
                <a:ea typeface="微软雅黑" pitchFamily="34" charset="-122"/>
              </a:rPr>
              <a:t>）的表现</a:t>
            </a:r>
            <a:endParaRPr lang="en-US" altLang="zh-CN" sz="4400" b="1" kern="0" dirty="0">
              <a:solidFill>
                <a:srgbClr val="FFFF00"/>
              </a:solidFill>
              <a:latin typeface="微软雅黑" pitchFamily="34" charset="-122"/>
              <a:ea typeface="微软雅黑" pitchFamily="34" charset="-122"/>
            </a:endParaRPr>
          </a:p>
        </p:txBody>
      </p:sp>
      <p:pic>
        <p:nvPicPr>
          <p:cNvPr id="11" name="Picture 4" descr="http://blog.hakia.com/wp-content/uploads/iceber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981" y="1257300"/>
            <a:ext cx="30226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222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638801" cy="3970318"/>
          </a:xfrm>
          <a:prstGeom prst="rect">
            <a:avLst/>
          </a:prstGeom>
        </p:spPr>
        <p:txBody>
          <a:bodyPr wrap="square">
            <a:spAutoFit/>
          </a:bodyPr>
          <a:lstStyle/>
          <a:p>
            <a:r>
              <a:rPr lang="zh-CN" altLang="en-US" sz="2800" b="1" dirty="0">
                <a:solidFill>
                  <a:prstClr val="black"/>
                </a:solidFill>
                <a:latin typeface="微软雅黑" panose="020B0503020204020204" pitchFamily="34" charset="-122"/>
                <a:ea typeface="微软雅黑" panose="020B0503020204020204" pitchFamily="34" charset="-122"/>
              </a:rPr>
              <a:t>约</a:t>
            </a:r>
            <a:r>
              <a:rPr lang="en-US" altLang="zh-CN" sz="2800" b="1" dirty="0">
                <a:solidFill>
                  <a:prstClr val="black"/>
                </a:solidFill>
                <a:latin typeface="微软雅黑" panose="020B0503020204020204" pitchFamily="34" charset="-122"/>
                <a:ea typeface="微软雅黑" panose="020B0503020204020204" pitchFamily="34" charset="-122"/>
              </a:rPr>
              <a:t>4:50 </a:t>
            </a:r>
            <a:r>
              <a:rPr lang="zh-CN" altLang="en-US" sz="2800" b="1" dirty="0">
                <a:solidFill>
                  <a:prstClr val="black"/>
                </a:solidFill>
                <a:latin typeface="微软雅黑" panose="020B0503020204020204" pitchFamily="34" charset="-122"/>
                <a:ea typeface="微软雅黑" panose="020B0503020204020204" pitchFamily="34" charset="-122"/>
              </a:rPr>
              <a:t>耶稣对他说：「回去吧，你的儿子活了！」那人信耶稣所说的话就回去了。</a:t>
            </a:r>
            <a:r>
              <a:rPr lang="en-US" altLang="zh-CN" sz="2800" b="1" dirty="0">
                <a:solidFill>
                  <a:prstClr val="black"/>
                </a:solidFill>
                <a:latin typeface="微软雅黑" panose="020B0503020204020204" pitchFamily="34" charset="-122"/>
                <a:ea typeface="微软雅黑" panose="020B0503020204020204" pitchFamily="34" charset="-122"/>
              </a:rPr>
              <a:t>4:51 </a:t>
            </a:r>
            <a:r>
              <a:rPr lang="zh-CN" altLang="en-US" sz="2800" b="1" dirty="0">
                <a:solidFill>
                  <a:prstClr val="black"/>
                </a:solidFill>
                <a:latin typeface="微软雅黑" panose="020B0503020204020204" pitchFamily="34" charset="-122"/>
                <a:ea typeface="微软雅黑" panose="020B0503020204020204" pitchFamily="34" charset="-122"/>
              </a:rPr>
              <a:t>正下去的时候，他的仆人迎见他，说他的儿子活了。</a:t>
            </a:r>
            <a:r>
              <a:rPr lang="en-US" altLang="zh-CN" sz="2800" b="1" dirty="0">
                <a:solidFill>
                  <a:prstClr val="black"/>
                </a:solidFill>
                <a:latin typeface="微软雅黑" panose="020B0503020204020204" pitchFamily="34" charset="-122"/>
                <a:ea typeface="微软雅黑" panose="020B0503020204020204" pitchFamily="34" charset="-122"/>
              </a:rPr>
              <a:t>4:52 </a:t>
            </a:r>
            <a:r>
              <a:rPr lang="zh-CN" altLang="en-US" sz="2800" b="1" dirty="0">
                <a:solidFill>
                  <a:prstClr val="black"/>
                </a:solidFill>
                <a:latin typeface="微软雅黑" panose="020B0503020204020204" pitchFamily="34" charset="-122"/>
                <a:ea typeface="微软雅黑" panose="020B0503020204020204" pitchFamily="34" charset="-122"/>
              </a:rPr>
              <a:t>他就问甚么时候见好的。他们说：「昨日未时热就退了。」</a:t>
            </a:r>
            <a:r>
              <a:rPr lang="en-US" altLang="zh-CN" sz="2800" b="1" dirty="0">
                <a:solidFill>
                  <a:prstClr val="black"/>
                </a:solidFill>
                <a:latin typeface="微软雅黑" panose="020B0503020204020204" pitchFamily="34" charset="-122"/>
                <a:ea typeface="微软雅黑" panose="020B0503020204020204" pitchFamily="34" charset="-122"/>
              </a:rPr>
              <a:t>4:53 </a:t>
            </a:r>
            <a:r>
              <a:rPr lang="zh-CN" altLang="en-US" sz="2800" b="1" dirty="0">
                <a:solidFill>
                  <a:prstClr val="black"/>
                </a:solidFill>
                <a:latin typeface="微软雅黑" panose="020B0503020204020204" pitchFamily="34" charset="-122"/>
                <a:ea typeface="微软雅黑" panose="020B0503020204020204" pitchFamily="34" charset="-122"/>
              </a:rPr>
              <a:t>他便知道这正是耶稣对他说「你儿子活了」的时候；他自己和全家就都信了。</a:t>
            </a:r>
          </a:p>
        </p:txBody>
      </p:sp>
      <p:sp>
        <p:nvSpPr>
          <p:cNvPr id="9" name="Rectangle 3"/>
          <p:cNvSpPr txBox="1">
            <a:spLocks noChangeArrowheads="1"/>
          </p:cNvSpPr>
          <p:nvPr/>
        </p:nvSpPr>
        <p:spPr bwMode="auto">
          <a:xfrm>
            <a:off x="1371600" y="13991"/>
            <a:ext cx="693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a:solidFill>
                  <a:srgbClr val="FFFF00"/>
                </a:solidFill>
                <a:latin typeface="微软雅黑" pitchFamily="34" charset="-122"/>
                <a:ea typeface="微软雅黑" pitchFamily="34" charset="-122"/>
              </a:rPr>
              <a:t>凭眼见（属肉体</a:t>
            </a:r>
            <a:r>
              <a:rPr lang="zh-CN" altLang="en-US" sz="4400" b="1" kern="0" dirty="0" smtClean="0">
                <a:solidFill>
                  <a:srgbClr val="FFFF00"/>
                </a:solidFill>
                <a:latin typeface="微软雅黑" pitchFamily="34" charset="-122"/>
                <a:ea typeface="微软雅黑" pitchFamily="34" charset="-122"/>
              </a:rPr>
              <a:t>）的表现</a:t>
            </a:r>
            <a:endParaRPr lang="en-US" altLang="zh-CN" sz="4400" b="1" kern="0" dirty="0">
              <a:solidFill>
                <a:srgbClr val="FFFF00"/>
              </a:solidFill>
              <a:latin typeface="微软雅黑" pitchFamily="34" charset="-122"/>
              <a:ea typeface="微软雅黑" pitchFamily="34" charset="-122"/>
            </a:endParaRPr>
          </a:p>
        </p:txBody>
      </p:sp>
      <p:pic>
        <p:nvPicPr>
          <p:cNvPr id="7" name="Picture 4" descr="http://blog.hakia.com/wp-content/uploads/iceber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981" y="1257300"/>
            <a:ext cx="30226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651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638801" cy="4832092"/>
          </a:xfrm>
          <a:prstGeom prst="rect">
            <a:avLst/>
          </a:prstGeom>
        </p:spPr>
        <p:txBody>
          <a:bodyPr wrap="square">
            <a:spAutoFit/>
          </a:bodyPr>
          <a:lstStyle/>
          <a:p>
            <a:r>
              <a:rPr lang="zh-CN" altLang="en-US" sz="2800" b="1" dirty="0">
                <a:solidFill>
                  <a:prstClr val="black"/>
                </a:solidFill>
                <a:latin typeface="微软雅黑" panose="020B0503020204020204" pitchFamily="34" charset="-122"/>
                <a:ea typeface="微软雅黑" panose="020B0503020204020204" pitchFamily="34" charset="-122"/>
              </a:rPr>
              <a:t>林后</a:t>
            </a:r>
            <a:r>
              <a:rPr lang="en-US" altLang="zh-CN" sz="2800" b="1" dirty="0">
                <a:solidFill>
                  <a:prstClr val="black"/>
                </a:solidFill>
                <a:latin typeface="微软雅黑" panose="020B0503020204020204" pitchFamily="34" charset="-122"/>
                <a:ea typeface="微软雅黑" panose="020B0503020204020204" pitchFamily="34" charset="-122"/>
              </a:rPr>
              <a:t>5:14 </a:t>
            </a:r>
            <a:r>
              <a:rPr lang="zh-CN" altLang="en-US" sz="2800" b="1" dirty="0">
                <a:solidFill>
                  <a:prstClr val="black"/>
                </a:solidFill>
                <a:latin typeface="微软雅黑" panose="020B0503020204020204" pitchFamily="34" charset="-122"/>
                <a:ea typeface="微软雅黑" panose="020B0503020204020204" pitchFamily="34" charset="-122"/>
              </a:rPr>
              <a:t>原来基督的爱激励我们；因我们想，一人既替众人死，众人就都死了；</a:t>
            </a:r>
            <a:r>
              <a:rPr lang="en-US" altLang="zh-CN" sz="2800" b="1" dirty="0">
                <a:solidFill>
                  <a:prstClr val="black"/>
                </a:solidFill>
                <a:latin typeface="微软雅黑" panose="020B0503020204020204" pitchFamily="34" charset="-122"/>
                <a:ea typeface="微软雅黑" panose="020B0503020204020204" pitchFamily="34" charset="-122"/>
              </a:rPr>
              <a:t>5:15 </a:t>
            </a:r>
            <a:r>
              <a:rPr lang="zh-CN" altLang="en-US" sz="2800" b="1" dirty="0">
                <a:solidFill>
                  <a:prstClr val="black"/>
                </a:solidFill>
                <a:latin typeface="微软雅黑" panose="020B0503020204020204" pitchFamily="34" charset="-122"/>
                <a:ea typeface="微软雅黑" panose="020B0503020204020204" pitchFamily="34" charset="-122"/>
              </a:rPr>
              <a:t>并且他替众人死，是叫那些活着的人不再为自己活，乃为替他们死而复活的主活。</a:t>
            </a:r>
            <a:r>
              <a:rPr lang="en-US" altLang="zh-CN" sz="2800" b="1" dirty="0">
                <a:solidFill>
                  <a:prstClr val="black"/>
                </a:solidFill>
                <a:latin typeface="微软雅黑" panose="020B0503020204020204" pitchFamily="34" charset="-122"/>
                <a:ea typeface="微软雅黑" panose="020B0503020204020204" pitchFamily="34" charset="-122"/>
              </a:rPr>
              <a:t>5:16 </a:t>
            </a:r>
            <a:r>
              <a:rPr lang="zh-CN" altLang="en-US" sz="2800" b="1" dirty="0">
                <a:solidFill>
                  <a:prstClr val="black"/>
                </a:solidFill>
                <a:latin typeface="微软雅黑" panose="020B0503020204020204" pitchFamily="34" charset="-122"/>
                <a:ea typeface="微软雅黑" panose="020B0503020204020204" pitchFamily="34" charset="-122"/>
              </a:rPr>
              <a:t>所以，我们从今以后，不凭着外貌（原文是肉体；本节同）认人了。虽然凭着外貌认过基督，如今却不再这样认他了。</a:t>
            </a:r>
            <a:r>
              <a:rPr lang="en-US" altLang="zh-CN" sz="2800" b="1" dirty="0">
                <a:solidFill>
                  <a:prstClr val="black"/>
                </a:solidFill>
                <a:latin typeface="微软雅黑" panose="020B0503020204020204" pitchFamily="34" charset="-122"/>
                <a:ea typeface="微软雅黑" panose="020B0503020204020204" pitchFamily="34" charset="-122"/>
              </a:rPr>
              <a:t>5:17 </a:t>
            </a:r>
            <a:r>
              <a:rPr lang="zh-CN" altLang="en-US" sz="2800" b="1" dirty="0">
                <a:solidFill>
                  <a:prstClr val="black"/>
                </a:solidFill>
                <a:latin typeface="微软雅黑" panose="020B0503020204020204" pitchFamily="34" charset="-122"/>
                <a:ea typeface="微软雅黑" panose="020B0503020204020204" pitchFamily="34" charset="-122"/>
              </a:rPr>
              <a:t>若有人在基督里，他就是新造的人，旧事已过，都变成新的了。</a:t>
            </a:r>
          </a:p>
        </p:txBody>
      </p:sp>
      <p:sp>
        <p:nvSpPr>
          <p:cNvPr id="9" name="Rectangle 3"/>
          <p:cNvSpPr txBox="1">
            <a:spLocks noChangeArrowheads="1"/>
          </p:cNvSpPr>
          <p:nvPr/>
        </p:nvSpPr>
        <p:spPr bwMode="auto">
          <a:xfrm>
            <a:off x="1371600" y="13991"/>
            <a:ext cx="693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a:solidFill>
                  <a:srgbClr val="FFFF00"/>
                </a:solidFill>
                <a:latin typeface="微软雅黑" pitchFamily="34" charset="-122"/>
                <a:ea typeface="微软雅黑" pitchFamily="34" charset="-122"/>
              </a:rPr>
              <a:t>凭眼见（属肉体</a:t>
            </a:r>
            <a:r>
              <a:rPr lang="zh-CN" altLang="en-US" sz="4400" b="1" kern="0" dirty="0" smtClean="0">
                <a:solidFill>
                  <a:srgbClr val="FFFF00"/>
                </a:solidFill>
                <a:latin typeface="微软雅黑" pitchFamily="34" charset="-122"/>
                <a:ea typeface="微软雅黑" pitchFamily="34" charset="-122"/>
              </a:rPr>
              <a:t>）的表现</a:t>
            </a:r>
            <a:endParaRPr lang="en-US" altLang="zh-CN" sz="4400" b="1" kern="0" dirty="0">
              <a:solidFill>
                <a:srgbClr val="FFFF00"/>
              </a:solidFill>
              <a:latin typeface="微软雅黑" pitchFamily="34" charset="-122"/>
              <a:ea typeface="微软雅黑" pitchFamily="34" charset="-122"/>
            </a:endParaRPr>
          </a:p>
        </p:txBody>
      </p:sp>
      <p:pic>
        <p:nvPicPr>
          <p:cNvPr id="7" name="Picture 4" descr="http://blog.hakia.com/wp-content/uploads/iceber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981" y="1257300"/>
            <a:ext cx="30226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145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638801" cy="4401205"/>
          </a:xfrm>
          <a:prstGeom prst="rect">
            <a:avLst/>
          </a:prstGeom>
        </p:spPr>
        <p:txBody>
          <a:bodyPr wrap="square">
            <a:spAutoFit/>
          </a:bodyPr>
          <a:lstStyle/>
          <a:p>
            <a:r>
              <a:rPr lang="zh-CN" altLang="en-US" sz="2800" b="1" dirty="0">
                <a:solidFill>
                  <a:prstClr val="black"/>
                </a:solidFill>
                <a:latin typeface="微软雅黑" panose="020B0503020204020204" pitchFamily="34" charset="-122"/>
                <a:ea typeface="微软雅黑" panose="020B0503020204020204" pitchFamily="34" charset="-122"/>
              </a:rPr>
              <a:t>创</a:t>
            </a:r>
            <a:r>
              <a:rPr lang="en-US" altLang="zh-CN" sz="2800" b="1" dirty="0">
                <a:solidFill>
                  <a:prstClr val="black"/>
                </a:solidFill>
                <a:latin typeface="微软雅黑" panose="020B0503020204020204" pitchFamily="34" charset="-122"/>
                <a:ea typeface="微软雅黑" panose="020B0503020204020204" pitchFamily="34" charset="-122"/>
              </a:rPr>
              <a:t>3:4 </a:t>
            </a:r>
            <a:r>
              <a:rPr lang="zh-CN" altLang="en-US" sz="2800" b="1" dirty="0">
                <a:solidFill>
                  <a:prstClr val="black"/>
                </a:solidFill>
                <a:latin typeface="微软雅黑" panose="020B0503020204020204" pitchFamily="34" charset="-122"/>
                <a:ea typeface="微软雅黑" panose="020B0503020204020204" pitchFamily="34" charset="-122"/>
              </a:rPr>
              <a:t>蛇对女人说：你们不一定死；</a:t>
            </a:r>
            <a:r>
              <a:rPr lang="en-US" altLang="zh-CN" sz="2800" b="1" dirty="0">
                <a:solidFill>
                  <a:prstClr val="black"/>
                </a:solidFill>
                <a:latin typeface="微软雅黑" panose="020B0503020204020204" pitchFamily="34" charset="-122"/>
                <a:ea typeface="微软雅黑" panose="020B0503020204020204" pitchFamily="34" charset="-122"/>
              </a:rPr>
              <a:t>3:5 </a:t>
            </a:r>
            <a:r>
              <a:rPr lang="zh-CN" altLang="en-US" sz="2800" b="1" dirty="0">
                <a:solidFill>
                  <a:prstClr val="black"/>
                </a:solidFill>
                <a:latin typeface="微软雅黑" panose="020B0503020204020204" pitchFamily="34" charset="-122"/>
                <a:ea typeface="微软雅黑" panose="020B0503020204020204" pitchFamily="34" charset="-122"/>
              </a:rPr>
              <a:t>因为　神知道，</a:t>
            </a:r>
            <a:r>
              <a:rPr lang="zh-CN" altLang="en-US" sz="2800" b="1" dirty="0">
                <a:latin typeface="微软雅黑" panose="020B0503020204020204" pitchFamily="34" charset="-122"/>
                <a:ea typeface="微软雅黑" panose="020B0503020204020204" pitchFamily="34" charset="-122"/>
              </a:rPr>
              <a:t>你们吃的日子眼睛就明亮了，你们便如神能知</a:t>
            </a:r>
            <a:r>
              <a:rPr lang="zh-CN" altLang="en-US" sz="2800" b="1" dirty="0">
                <a:solidFill>
                  <a:prstClr val="black"/>
                </a:solidFill>
                <a:latin typeface="微软雅黑" panose="020B0503020204020204" pitchFamily="34" charset="-122"/>
                <a:ea typeface="微软雅黑" panose="020B0503020204020204" pitchFamily="34" charset="-122"/>
              </a:rPr>
              <a:t>道善恶。</a:t>
            </a:r>
            <a:r>
              <a:rPr lang="en-US" altLang="zh-CN" sz="2800" b="1" dirty="0">
                <a:solidFill>
                  <a:prstClr val="black"/>
                </a:solidFill>
                <a:latin typeface="微软雅黑" panose="020B0503020204020204" pitchFamily="34" charset="-122"/>
                <a:ea typeface="微软雅黑" panose="020B0503020204020204" pitchFamily="34" charset="-122"/>
              </a:rPr>
              <a:t>3:6 </a:t>
            </a:r>
            <a:r>
              <a:rPr lang="zh-CN" altLang="en-US" sz="2800" b="1" dirty="0">
                <a:solidFill>
                  <a:prstClr val="black"/>
                </a:solidFill>
                <a:latin typeface="微软雅黑" panose="020B0503020204020204" pitchFamily="34" charset="-122"/>
                <a:ea typeface="微软雅黑" panose="020B0503020204020204" pitchFamily="34" charset="-122"/>
              </a:rPr>
              <a:t>于是</a:t>
            </a:r>
            <a:r>
              <a:rPr lang="zh-CN" altLang="en-US" sz="2800" b="1" dirty="0">
                <a:solidFill>
                  <a:srgbClr val="FFFF00"/>
                </a:solidFill>
                <a:latin typeface="微软雅黑" panose="020B0503020204020204" pitchFamily="34" charset="-122"/>
                <a:ea typeface="微软雅黑" panose="020B0503020204020204" pitchFamily="34" charset="-122"/>
              </a:rPr>
              <a:t>女人见那棵树的果子</a:t>
            </a:r>
            <a:r>
              <a:rPr lang="zh-CN" altLang="en-US" sz="2800" b="1" dirty="0">
                <a:solidFill>
                  <a:prstClr val="black"/>
                </a:solidFill>
                <a:latin typeface="微软雅黑" panose="020B0503020204020204" pitchFamily="34" charset="-122"/>
                <a:ea typeface="微软雅黑" panose="020B0503020204020204" pitchFamily="34" charset="-122"/>
              </a:rPr>
              <a:t>好作食物，也悦人的眼目，且是可喜爱的，能使人有智慧，</a:t>
            </a:r>
            <a:r>
              <a:rPr lang="zh-CN" altLang="en-US" sz="2800" b="1" dirty="0">
                <a:solidFill>
                  <a:srgbClr val="FFFF00"/>
                </a:solidFill>
                <a:latin typeface="微软雅黑" panose="020B0503020204020204" pitchFamily="34" charset="-122"/>
                <a:ea typeface="微软雅黑" panose="020B0503020204020204" pitchFamily="34" charset="-122"/>
              </a:rPr>
              <a:t>就摘下果子来吃了，又给他丈夫，他丈夫也吃了。</a:t>
            </a:r>
            <a:r>
              <a:rPr lang="en-US" altLang="zh-CN" sz="2800" b="1" dirty="0">
                <a:solidFill>
                  <a:prstClr val="black"/>
                </a:solidFill>
                <a:latin typeface="微软雅黑" panose="020B0503020204020204" pitchFamily="34" charset="-122"/>
                <a:ea typeface="微软雅黑" panose="020B0503020204020204" pitchFamily="34" charset="-122"/>
              </a:rPr>
              <a:t>3:7 </a:t>
            </a:r>
            <a:r>
              <a:rPr lang="zh-CN" altLang="en-US" sz="2800" b="1" dirty="0">
                <a:solidFill>
                  <a:srgbClr val="FFFF00"/>
                </a:solidFill>
                <a:latin typeface="微软雅黑" panose="020B0503020204020204" pitchFamily="34" charset="-122"/>
                <a:ea typeface="微软雅黑" panose="020B0503020204020204" pitchFamily="34" charset="-122"/>
              </a:rPr>
              <a:t>他们二人的眼睛就明亮了，纔知道自己是赤身露体</a:t>
            </a:r>
            <a:r>
              <a:rPr lang="zh-CN" altLang="en-US" sz="2800" b="1" dirty="0">
                <a:solidFill>
                  <a:prstClr val="black"/>
                </a:solidFill>
                <a:latin typeface="微软雅黑" panose="020B0503020204020204" pitchFamily="34" charset="-122"/>
                <a:ea typeface="微软雅黑" panose="020B0503020204020204" pitchFamily="34" charset="-122"/>
              </a:rPr>
              <a:t>，便拿无花果树的叶子为自己编作裙子。</a:t>
            </a:r>
          </a:p>
        </p:txBody>
      </p:sp>
      <p:pic>
        <p:nvPicPr>
          <p:cNvPr id="7" name="Picture 2" descr="http://www.fuyinchina.com/pics/01/02/b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181100"/>
            <a:ext cx="2971800" cy="3962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609600" y="13991"/>
            <a:ext cx="79248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a:solidFill>
                  <a:srgbClr val="FFFF00"/>
                </a:solidFill>
                <a:latin typeface="微软雅黑" pitchFamily="34" charset="-122"/>
                <a:ea typeface="微软雅黑" pitchFamily="34" charset="-122"/>
              </a:rPr>
              <a:t>凭眼见（属肉体</a:t>
            </a:r>
            <a:r>
              <a:rPr lang="zh-CN" altLang="en-US" sz="4400" b="1" kern="0" dirty="0" smtClean="0">
                <a:solidFill>
                  <a:srgbClr val="FFFF00"/>
                </a:solidFill>
                <a:latin typeface="微软雅黑" pitchFamily="34" charset="-122"/>
                <a:ea typeface="微软雅黑" pitchFamily="34" charset="-122"/>
              </a:rPr>
              <a:t>）是怎么来的？</a:t>
            </a:r>
            <a:endParaRPr lang="en-US" altLang="zh-CN" sz="4400" b="1" kern="0"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4071309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638801" cy="3539430"/>
          </a:xfrm>
          <a:prstGeom prst="rect">
            <a:avLst/>
          </a:prstGeom>
        </p:spPr>
        <p:txBody>
          <a:bodyPr wrap="square">
            <a:spAutoFit/>
          </a:bodyPr>
          <a:lstStyle/>
          <a:p>
            <a:r>
              <a:rPr lang="zh-CN" altLang="en-US" sz="2800" b="1" dirty="0">
                <a:solidFill>
                  <a:prstClr val="black"/>
                </a:solidFill>
                <a:latin typeface="微软雅黑" panose="020B0503020204020204" pitchFamily="34" charset="-122"/>
                <a:ea typeface="微软雅黑" panose="020B0503020204020204" pitchFamily="34" charset="-122"/>
              </a:rPr>
              <a:t>罗</a:t>
            </a:r>
            <a:r>
              <a:rPr lang="en-US" altLang="zh-CN" sz="2800" b="1" dirty="0">
                <a:solidFill>
                  <a:prstClr val="black"/>
                </a:solidFill>
                <a:latin typeface="微软雅黑" panose="020B0503020204020204" pitchFamily="34" charset="-122"/>
                <a:ea typeface="微软雅黑" panose="020B0503020204020204" pitchFamily="34" charset="-122"/>
              </a:rPr>
              <a:t>1:20 </a:t>
            </a:r>
            <a:r>
              <a:rPr lang="zh-CN" altLang="en-US" sz="2800" b="1" dirty="0">
                <a:solidFill>
                  <a:prstClr val="black"/>
                </a:solidFill>
                <a:latin typeface="微软雅黑" panose="020B0503020204020204" pitchFamily="34" charset="-122"/>
                <a:ea typeface="微软雅黑" panose="020B0503020204020204" pitchFamily="34" charset="-122"/>
              </a:rPr>
              <a:t>自从造天地以来，神的永能和神性是明明可知的，虽是眼不能见，但藉着所造之物就可以晓得，叫人无可推诿。</a:t>
            </a:r>
            <a:r>
              <a:rPr lang="en-US" altLang="zh-CN" sz="2800" b="1" dirty="0">
                <a:solidFill>
                  <a:prstClr val="black"/>
                </a:solidFill>
                <a:latin typeface="微软雅黑" panose="020B0503020204020204" pitchFamily="34" charset="-122"/>
                <a:ea typeface="微软雅黑" panose="020B0503020204020204" pitchFamily="34" charset="-122"/>
              </a:rPr>
              <a:t>1:21 </a:t>
            </a:r>
            <a:r>
              <a:rPr lang="zh-CN" altLang="en-US" sz="2800" b="1" dirty="0">
                <a:solidFill>
                  <a:prstClr val="black"/>
                </a:solidFill>
                <a:latin typeface="微软雅黑" panose="020B0503020204020204" pitchFamily="34" charset="-122"/>
                <a:ea typeface="微软雅黑" panose="020B0503020204020204" pitchFamily="34" charset="-122"/>
              </a:rPr>
              <a:t>因为，他们虽然知道神，却不当作神荣耀他，也不感谢他。他们的思念变为虚妄，无知的心就昏暗了。</a:t>
            </a:r>
            <a:r>
              <a:rPr lang="en-US" altLang="zh-CN" sz="2800" b="1" dirty="0">
                <a:solidFill>
                  <a:prstClr val="black"/>
                </a:solidFill>
                <a:latin typeface="微软雅黑" panose="020B0503020204020204" pitchFamily="34" charset="-122"/>
                <a:ea typeface="微软雅黑" panose="020B0503020204020204" pitchFamily="34" charset="-122"/>
              </a:rPr>
              <a:t>1:22 </a:t>
            </a:r>
            <a:r>
              <a:rPr lang="zh-CN" altLang="en-US" sz="2800" b="1" dirty="0">
                <a:solidFill>
                  <a:prstClr val="black"/>
                </a:solidFill>
                <a:latin typeface="微软雅黑" panose="020B0503020204020204" pitchFamily="34" charset="-122"/>
                <a:ea typeface="微软雅黑" panose="020B0503020204020204" pitchFamily="34" charset="-122"/>
              </a:rPr>
              <a:t>自称为聪明，反成了愚拙，</a:t>
            </a:r>
          </a:p>
        </p:txBody>
      </p:sp>
      <p:pic>
        <p:nvPicPr>
          <p:cNvPr id="7" name="Picture 2" descr="http://www.fuyinchina.com/pics/01/02/b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181100"/>
            <a:ext cx="2971800" cy="3962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609600" y="13991"/>
            <a:ext cx="79248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a:solidFill>
                  <a:srgbClr val="FFFF00"/>
                </a:solidFill>
                <a:latin typeface="微软雅黑" pitchFamily="34" charset="-122"/>
                <a:ea typeface="微软雅黑" pitchFamily="34" charset="-122"/>
              </a:rPr>
              <a:t>凭眼见（属肉体</a:t>
            </a:r>
            <a:r>
              <a:rPr lang="zh-CN" altLang="en-US" sz="4400" b="1" kern="0" dirty="0" smtClean="0">
                <a:solidFill>
                  <a:srgbClr val="FFFF00"/>
                </a:solidFill>
                <a:latin typeface="微软雅黑" pitchFamily="34" charset="-122"/>
                <a:ea typeface="微软雅黑" pitchFamily="34" charset="-122"/>
              </a:rPr>
              <a:t>）是怎么来的？</a:t>
            </a:r>
            <a:endParaRPr lang="en-US" altLang="zh-CN" sz="4400" b="1" kern="0"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2169330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638801" cy="3970318"/>
          </a:xfrm>
          <a:prstGeom prst="rect">
            <a:avLst/>
          </a:prstGeom>
        </p:spPr>
        <p:txBody>
          <a:bodyPr wrap="square">
            <a:spAutoFit/>
          </a:bodyPr>
          <a:lstStyle/>
          <a:p>
            <a:r>
              <a:rPr lang="zh-CN" altLang="en-US" sz="2800" b="1" dirty="0">
                <a:solidFill>
                  <a:prstClr val="black"/>
                </a:solidFill>
                <a:latin typeface="微软雅黑" panose="020B0503020204020204" pitchFamily="34" charset="-122"/>
                <a:ea typeface="微软雅黑" panose="020B0503020204020204" pitchFamily="34" charset="-122"/>
              </a:rPr>
              <a:t>罗</a:t>
            </a:r>
            <a:r>
              <a:rPr lang="en-US" altLang="zh-CN" sz="2800" b="1" dirty="0">
                <a:solidFill>
                  <a:prstClr val="black"/>
                </a:solidFill>
                <a:latin typeface="微软雅黑" panose="020B0503020204020204" pitchFamily="34" charset="-122"/>
                <a:ea typeface="微软雅黑" panose="020B0503020204020204" pitchFamily="34" charset="-122"/>
              </a:rPr>
              <a:t>1:23 </a:t>
            </a:r>
            <a:r>
              <a:rPr lang="zh-CN" altLang="en-US" sz="2800" b="1" dirty="0">
                <a:solidFill>
                  <a:prstClr val="black"/>
                </a:solidFill>
                <a:latin typeface="微软雅黑" panose="020B0503020204020204" pitchFamily="34" charset="-122"/>
                <a:ea typeface="微软雅黑" panose="020B0503020204020204" pitchFamily="34" charset="-122"/>
              </a:rPr>
              <a:t>将不能朽坏之神的荣耀变为偶象，彷彿必朽坏的人和飞禽、走兽、昆虫的样式。</a:t>
            </a:r>
            <a:r>
              <a:rPr lang="en-US" altLang="zh-CN" sz="2800" b="1" dirty="0">
                <a:solidFill>
                  <a:prstClr val="black"/>
                </a:solidFill>
                <a:latin typeface="微软雅黑" panose="020B0503020204020204" pitchFamily="34" charset="-122"/>
                <a:ea typeface="微软雅黑" panose="020B0503020204020204" pitchFamily="34" charset="-122"/>
              </a:rPr>
              <a:t>1:24 </a:t>
            </a:r>
            <a:r>
              <a:rPr lang="zh-CN" altLang="en-US" sz="2800" b="1" dirty="0">
                <a:solidFill>
                  <a:prstClr val="black"/>
                </a:solidFill>
                <a:latin typeface="微软雅黑" panose="020B0503020204020204" pitchFamily="34" charset="-122"/>
                <a:ea typeface="微软雅黑" panose="020B0503020204020204" pitchFamily="34" charset="-122"/>
              </a:rPr>
              <a:t>所以，神任凭他们逞着心里的情慾行污秽的事，以致彼此玷辱自己的身体。</a:t>
            </a:r>
            <a:r>
              <a:rPr lang="en-US" altLang="zh-CN" sz="2800" b="1" dirty="0">
                <a:solidFill>
                  <a:prstClr val="black"/>
                </a:solidFill>
                <a:latin typeface="微软雅黑" panose="020B0503020204020204" pitchFamily="34" charset="-122"/>
                <a:ea typeface="微软雅黑" panose="020B0503020204020204" pitchFamily="34" charset="-122"/>
              </a:rPr>
              <a:t>1:25 </a:t>
            </a:r>
            <a:r>
              <a:rPr lang="zh-CN" altLang="en-US" sz="2800" b="1" dirty="0">
                <a:solidFill>
                  <a:prstClr val="black"/>
                </a:solidFill>
                <a:latin typeface="微软雅黑" panose="020B0503020204020204" pitchFamily="34" charset="-122"/>
                <a:ea typeface="微软雅黑" panose="020B0503020204020204" pitchFamily="34" charset="-122"/>
              </a:rPr>
              <a:t>他们将神的真实变为虚谎，去敬拜事奉受造之物，不敬奉那造物的主；主乃是可称颂的，直到永远。阿们！</a:t>
            </a:r>
          </a:p>
        </p:txBody>
      </p:sp>
      <p:pic>
        <p:nvPicPr>
          <p:cNvPr id="7" name="Picture 2" descr="http://www.fuyinchina.com/pics/01/02/b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181100"/>
            <a:ext cx="2971800" cy="3962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609600" y="13991"/>
            <a:ext cx="79248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a:solidFill>
                  <a:srgbClr val="FFFF00"/>
                </a:solidFill>
                <a:latin typeface="微软雅黑" pitchFamily="34" charset="-122"/>
                <a:ea typeface="微软雅黑" pitchFamily="34" charset="-122"/>
              </a:rPr>
              <a:t>凭眼见（属肉体</a:t>
            </a:r>
            <a:r>
              <a:rPr lang="zh-CN" altLang="en-US" sz="4400" b="1" kern="0" dirty="0" smtClean="0">
                <a:solidFill>
                  <a:srgbClr val="FFFF00"/>
                </a:solidFill>
                <a:latin typeface="微软雅黑" pitchFamily="34" charset="-122"/>
                <a:ea typeface="微软雅黑" pitchFamily="34" charset="-122"/>
              </a:rPr>
              <a:t>）是怎么来的？</a:t>
            </a:r>
            <a:endParaRPr lang="en-US" altLang="zh-CN" sz="4400" b="1" kern="0"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4019855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638801" cy="3970318"/>
          </a:xfrm>
          <a:prstGeom prst="rect">
            <a:avLst/>
          </a:prstGeom>
        </p:spPr>
        <p:txBody>
          <a:bodyPr wrap="square">
            <a:spAutoFit/>
          </a:bodyPr>
          <a:lstStyle/>
          <a:p>
            <a:r>
              <a:rPr lang="zh-CN" altLang="en-US" sz="2800" b="1" dirty="0">
                <a:solidFill>
                  <a:prstClr val="black"/>
                </a:solidFill>
                <a:latin typeface="微软雅黑" panose="020B0503020204020204" pitchFamily="34" charset="-122"/>
                <a:ea typeface="微软雅黑" panose="020B0503020204020204" pitchFamily="34" charset="-122"/>
              </a:rPr>
              <a:t>约</a:t>
            </a:r>
            <a:r>
              <a:rPr lang="en-US" altLang="zh-CN" sz="2800" b="1" dirty="0">
                <a:solidFill>
                  <a:prstClr val="black"/>
                </a:solidFill>
                <a:latin typeface="微软雅黑" panose="020B0503020204020204" pitchFamily="34" charset="-122"/>
                <a:ea typeface="微软雅黑" panose="020B0503020204020204" pitchFamily="34" charset="-122"/>
              </a:rPr>
              <a:t>3:3 </a:t>
            </a:r>
            <a:r>
              <a:rPr lang="zh-CN" altLang="en-US" sz="2800" b="1" dirty="0">
                <a:solidFill>
                  <a:prstClr val="black"/>
                </a:solidFill>
                <a:latin typeface="微软雅黑" panose="020B0503020204020204" pitchFamily="34" charset="-122"/>
                <a:ea typeface="微软雅黑" panose="020B0503020204020204" pitchFamily="34" charset="-122"/>
              </a:rPr>
              <a:t>耶稣回答说：「我实实在在地告诉你，人若不重生，就不能见神的国。」</a:t>
            </a:r>
            <a:r>
              <a:rPr lang="en-US" altLang="zh-CN" sz="2800" b="1" dirty="0">
                <a:solidFill>
                  <a:prstClr val="black"/>
                </a:solidFill>
                <a:latin typeface="微软雅黑" panose="020B0503020204020204" pitchFamily="34" charset="-122"/>
                <a:ea typeface="微软雅黑" panose="020B0503020204020204" pitchFamily="34" charset="-122"/>
              </a:rPr>
              <a:t>3:4 </a:t>
            </a:r>
            <a:r>
              <a:rPr lang="zh-CN" altLang="en-US" sz="2800" b="1" dirty="0">
                <a:solidFill>
                  <a:prstClr val="black"/>
                </a:solidFill>
                <a:latin typeface="微软雅黑" panose="020B0503020204020204" pitchFamily="34" charset="-122"/>
                <a:ea typeface="微软雅黑" panose="020B0503020204020204" pitchFamily="34" charset="-122"/>
              </a:rPr>
              <a:t>尼哥底母说：「人已经老了，如何能重生呢？岂能再进母腹生出来吗？」</a:t>
            </a:r>
            <a:r>
              <a:rPr lang="en-US" altLang="zh-CN" sz="2800" b="1" dirty="0">
                <a:solidFill>
                  <a:prstClr val="black"/>
                </a:solidFill>
                <a:latin typeface="微软雅黑" panose="020B0503020204020204" pitchFamily="34" charset="-122"/>
                <a:ea typeface="微软雅黑" panose="020B0503020204020204" pitchFamily="34" charset="-122"/>
              </a:rPr>
              <a:t>3:5 </a:t>
            </a:r>
            <a:r>
              <a:rPr lang="zh-CN" altLang="en-US" sz="2800" b="1" dirty="0">
                <a:solidFill>
                  <a:prstClr val="black"/>
                </a:solidFill>
                <a:latin typeface="微软雅黑" panose="020B0503020204020204" pitchFamily="34" charset="-122"/>
                <a:ea typeface="微软雅黑" panose="020B0503020204020204" pitchFamily="34" charset="-122"/>
              </a:rPr>
              <a:t>耶稣说：「我实实在在的告诉你，人若不是从水和圣灵生的，就不能进神的国。</a:t>
            </a:r>
            <a:r>
              <a:rPr lang="en-US" altLang="zh-CN" sz="2800" b="1" dirty="0">
                <a:solidFill>
                  <a:prstClr val="black"/>
                </a:solidFill>
                <a:latin typeface="微软雅黑" panose="020B0503020204020204" pitchFamily="34" charset="-122"/>
                <a:ea typeface="微软雅黑" panose="020B0503020204020204" pitchFamily="34" charset="-122"/>
              </a:rPr>
              <a:t>3:6 </a:t>
            </a:r>
            <a:r>
              <a:rPr lang="zh-CN" altLang="en-US" sz="2800" b="1" dirty="0">
                <a:solidFill>
                  <a:prstClr val="black"/>
                </a:solidFill>
                <a:latin typeface="微软雅黑" panose="020B0503020204020204" pitchFamily="34" charset="-122"/>
                <a:ea typeface="微软雅黑" panose="020B0503020204020204" pitchFamily="34" charset="-122"/>
              </a:rPr>
              <a:t>从肉身生的就是肉身；从灵生的就是灵。</a:t>
            </a:r>
          </a:p>
        </p:txBody>
      </p:sp>
      <p:sp>
        <p:nvSpPr>
          <p:cNvPr id="9" name="Rectangle 3"/>
          <p:cNvSpPr txBox="1">
            <a:spLocks noChangeArrowheads="1"/>
          </p:cNvSpPr>
          <p:nvPr/>
        </p:nvSpPr>
        <p:spPr bwMode="auto">
          <a:xfrm>
            <a:off x="457200" y="13991"/>
            <a:ext cx="8077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基督如何解决我们属肉体的问题？</a:t>
            </a:r>
            <a:endParaRPr lang="en-US" altLang="zh-CN" sz="4400" b="1" kern="0" dirty="0">
              <a:solidFill>
                <a:srgbClr val="FF0000"/>
              </a:solidFill>
              <a:latin typeface="微软雅黑" pitchFamily="34" charset="-122"/>
              <a:ea typeface="微软雅黑" pitchFamily="34" charset="-122"/>
            </a:endParaRPr>
          </a:p>
        </p:txBody>
      </p:sp>
      <p:pic>
        <p:nvPicPr>
          <p:cNvPr id="10"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32659"/>
            <a:ext cx="2761130" cy="365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502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638801" cy="4401205"/>
          </a:xfrm>
          <a:prstGeom prst="rect">
            <a:avLst/>
          </a:prstGeom>
        </p:spPr>
        <p:txBody>
          <a:bodyPr wrap="square">
            <a:spAutoFit/>
          </a:bodyPr>
          <a:lstStyle/>
          <a:p>
            <a:r>
              <a:rPr lang="zh-CN" altLang="en-US" sz="2800" b="1" dirty="0">
                <a:solidFill>
                  <a:prstClr val="black"/>
                </a:solidFill>
                <a:latin typeface="微软雅黑" panose="020B0503020204020204" pitchFamily="34" charset="-122"/>
                <a:ea typeface="微软雅黑" panose="020B0503020204020204" pitchFamily="34" charset="-122"/>
              </a:rPr>
              <a:t>罗</a:t>
            </a:r>
            <a:r>
              <a:rPr lang="en-US" altLang="zh-CN" sz="2800" b="1" dirty="0">
                <a:solidFill>
                  <a:prstClr val="black"/>
                </a:solidFill>
                <a:latin typeface="微软雅黑" panose="020B0503020204020204" pitchFamily="34" charset="-122"/>
                <a:ea typeface="微软雅黑" panose="020B0503020204020204" pitchFamily="34" charset="-122"/>
              </a:rPr>
              <a:t>8:9 </a:t>
            </a:r>
            <a:r>
              <a:rPr lang="zh-CN" altLang="en-US" sz="2800" b="1" dirty="0">
                <a:solidFill>
                  <a:prstClr val="black"/>
                </a:solidFill>
                <a:latin typeface="微软雅黑" panose="020B0503020204020204" pitchFamily="34" charset="-122"/>
                <a:ea typeface="微软雅黑" panose="020B0503020204020204" pitchFamily="34" charset="-122"/>
              </a:rPr>
              <a:t>如果神的灵住在你们心里，你们就不属肉</a:t>
            </a:r>
            <a:r>
              <a:rPr lang="zh-CN" altLang="en-US" sz="2800" b="1" dirty="0" smtClean="0">
                <a:solidFill>
                  <a:prstClr val="black"/>
                </a:solidFill>
                <a:latin typeface="微软雅黑" panose="020B0503020204020204" pitchFamily="34" charset="-122"/>
                <a:ea typeface="微软雅黑" panose="020B0503020204020204" pitchFamily="34" charset="-122"/>
              </a:rPr>
              <a:t>体 ，</a:t>
            </a:r>
            <a:r>
              <a:rPr lang="zh-CN" altLang="en-US" sz="2800" b="1" dirty="0">
                <a:solidFill>
                  <a:prstClr val="black"/>
                </a:solidFill>
                <a:latin typeface="微软雅黑" panose="020B0503020204020204" pitchFamily="34" charset="-122"/>
                <a:ea typeface="微软雅黑" panose="020B0503020204020204" pitchFamily="34" charset="-122"/>
              </a:rPr>
              <a:t>乃属圣灵</a:t>
            </a:r>
            <a:r>
              <a:rPr lang="zh-CN" altLang="en-US" sz="2800" b="1" dirty="0" smtClean="0">
                <a:solidFill>
                  <a:prstClr val="black"/>
                </a:solidFill>
                <a:latin typeface="微软雅黑" panose="020B0503020204020204" pitchFamily="34" charset="-122"/>
                <a:ea typeface="微软雅黑" panose="020B0503020204020204" pitchFamily="34" charset="-122"/>
              </a:rPr>
              <a:t>了。</a:t>
            </a:r>
            <a:r>
              <a:rPr lang="zh-CN" altLang="en-US" sz="2800" b="1" dirty="0">
                <a:solidFill>
                  <a:prstClr val="black"/>
                </a:solidFill>
                <a:latin typeface="微软雅黑" panose="020B0503020204020204" pitchFamily="34" charset="-122"/>
                <a:ea typeface="微软雅黑" panose="020B0503020204020204" pitchFamily="34" charset="-122"/>
              </a:rPr>
              <a:t>人若没有基督的灵，就不是属基督的</a:t>
            </a:r>
            <a:r>
              <a:rPr lang="zh-CN" altLang="en-US" sz="2800" b="1" dirty="0" smtClean="0">
                <a:solidFill>
                  <a:prstClr val="black"/>
                </a:solidFill>
                <a:latin typeface="微软雅黑" panose="020B0503020204020204" pitchFamily="34" charset="-122"/>
                <a:ea typeface="微软雅黑" panose="020B0503020204020204" pitchFamily="34" charset="-122"/>
              </a:rPr>
              <a:t>。</a:t>
            </a:r>
            <a:r>
              <a:rPr lang="en-US" altLang="zh-CN" sz="2800" b="1" dirty="0" smtClean="0">
                <a:solidFill>
                  <a:prstClr val="black"/>
                </a:solidFill>
                <a:latin typeface="微软雅黑" panose="020B0503020204020204" pitchFamily="34" charset="-122"/>
                <a:ea typeface="微软雅黑" panose="020B0503020204020204" pitchFamily="34" charset="-122"/>
              </a:rPr>
              <a:t>But </a:t>
            </a:r>
            <a:r>
              <a:rPr lang="en-US" altLang="zh-CN" sz="2800" b="1" dirty="0">
                <a:solidFill>
                  <a:prstClr val="black"/>
                </a:solidFill>
                <a:latin typeface="微软雅黑" panose="020B0503020204020204" pitchFamily="34" charset="-122"/>
                <a:ea typeface="微软雅黑" panose="020B0503020204020204" pitchFamily="34" charset="-122"/>
              </a:rPr>
              <a:t>you are not in the flesh but in the Spirit, if indeed the Spirit of God dwells in you. Now if anyone does not have the Spirit of Christ, he is not His.</a:t>
            </a:r>
            <a:endParaRPr lang="en-US" altLang="zh-CN" sz="2800" b="1" dirty="0" smtClean="0">
              <a:solidFill>
                <a:prstClr val="black"/>
              </a:solidFill>
              <a:latin typeface="微软雅黑" panose="020B0503020204020204" pitchFamily="34" charset="-122"/>
              <a:ea typeface="微软雅黑" panose="020B0503020204020204" pitchFamily="34" charset="-122"/>
            </a:endParaRPr>
          </a:p>
          <a:p>
            <a:endParaRPr lang="en-US" altLang="zh-CN" sz="2800" b="1" dirty="0">
              <a:solidFill>
                <a:prstClr val="black"/>
              </a:solidFill>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bwMode="auto">
          <a:xfrm>
            <a:off x="457200" y="13991"/>
            <a:ext cx="8077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基督如何解决我们属肉体的问题？</a:t>
            </a:r>
            <a:endParaRPr lang="en-US" altLang="zh-CN" sz="4400" b="1" kern="0" dirty="0">
              <a:solidFill>
                <a:srgbClr val="FF0000"/>
              </a:solidFill>
              <a:latin typeface="微软雅黑" pitchFamily="34" charset="-122"/>
              <a:ea typeface="微软雅黑" pitchFamily="34" charset="-122"/>
            </a:endParaRPr>
          </a:p>
        </p:txBody>
      </p:sp>
      <p:pic>
        <p:nvPicPr>
          <p:cNvPr id="10"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32659"/>
            <a:ext cx="2761130" cy="365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279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638801" cy="4401205"/>
          </a:xfrm>
          <a:prstGeom prst="rect">
            <a:avLst/>
          </a:prstGeom>
        </p:spPr>
        <p:txBody>
          <a:bodyPr wrap="square">
            <a:spAutoFit/>
          </a:bodyPr>
          <a:lstStyle/>
          <a:p>
            <a:r>
              <a:rPr lang="zh-CN" altLang="en-US" sz="2800" b="1" dirty="0" smtClean="0">
                <a:solidFill>
                  <a:prstClr val="black"/>
                </a:solidFill>
                <a:latin typeface="微软雅黑" panose="020B0503020204020204" pitchFamily="34" charset="-122"/>
                <a:ea typeface="微软雅黑" panose="020B0503020204020204" pitchFamily="34" charset="-122"/>
              </a:rPr>
              <a:t>林</a:t>
            </a:r>
            <a:r>
              <a:rPr lang="zh-CN" altLang="en-US" sz="2800" b="1" dirty="0">
                <a:solidFill>
                  <a:prstClr val="black"/>
                </a:solidFill>
                <a:latin typeface="微软雅黑" panose="020B0503020204020204" pitchFamily="34" charset="-122"/>
                <a:ea typeface="微软雅黑" panose="020B0503020204020204" pitchFamily="34" charset="-122"/>
              </a:rPr>
              <a:t>前</a:t>
            </a:r>
            <a:r>
              <a:rPr lang="en-US" altLang="zh-CN" sz="2800" b="1" dirty="0">
                <a:solidFill>
                  <a:prstClr val="black"/>
                </a:solidFill>
                <a:latin typeface="微软雅黑" panose="020B0503020204020204" pitchFamily="34" charset="-122"/>
                <a:ea typeface="微软雅黑" panose="020B0503020204020204" pitchFamily="34" charset="-122"/>
              </a:rPr>
              <a:t>3:1 </a:t>
            </a:r>
            <a:r>
              <a:rPr lang="zh-CN" altLang="en-US" sz="2800" b="1" dirty="0">
                <a:solidFill>
                  <a:prstClr val="black"/>
                </a:solidFill>
                <a:latin typeface="微软雅黑" panose="020B0503020204020204" pitchFamily="34" charset="-122"/>
                <a:ea typeface="微软雅黑" panose="020B0503020204020204" pitchFamily="34" charset="-122"/>
              </a:rPr>
              <a:t>弟兄们，我从前对你们说话，不能把你们当作属灵</a:t>
            </a:r>
            <a:r>
              <a:rPr lang="zh-CN" altLang="en-US" sz="2800" b="1" dirty="0" smtClean="0">
                <a:solidFill>
                  <a:prstClr val="black"/>
                </a:solidFill>
                <a:latin typeface="微软雅黑" panose="020B0503020204020204" pitchFamily="34" charset="-122"/>
                <a:ea typeface="微软雅黑" panose="020B0503020204020204" pitchFamily="34" charset="-122"/>
              </a:rPr>
              <a:t>的（</a:t>
            </a:r>
            <a:r>
              <a:rPr lang="en-US" altLang="zh-CN" sz="2800" b="1" dirty="0">
                <a:solidFill>
                  <a:prstClr val="black"/>
                </a:solidFill>
                <a:latin typeface="微软雅黑" panose="020B0503020204020204" pitchFamily="34" charset="-122"/>
                <a:ea typeface="微软雅黑" panose="020B0503020204020204" pitchFamily="34" charset="-122"/>
              </a:rPr>
              <a:t> </a:t>
            </a:r>
            <a:r>
              <a:rPr lang="en-US" altLang="zh-CN" sz="2800" b="1" dirty="0" smtClean="0">
                <a:solidFill>
                  <a:prstClr val="black"/>
                </a:solidFill>
                <a:latin typeface="微软雅黑" panose="020B0503020204020204" pitchFamily="34" charset="-122"/>
                <a:ea typeface="微软雅黑" panose="020B0503020204020204" pitchFamily="34" charset="-122"/>
              </a:rPr>
              <a:t>spiritual</a:t>
            </a:r>
            <a:r>
              <a:rPr lang="zh-CN" altLang="en-US" sz="2800" b="1" dirty="0" smtClean="0">
                <a:solidFill>
                  <a:prstClr val="black"/>
                </a:solidFill>
                <a:latin typeface="微软雅黑" panose="020B0503020204020204" pitchFamily="34" charset="-122"/>
                <a:ea typeface="微软雅黑" panose="020B0503020204020204" pitchFamily="34" charset="-122"/>
              </a:rPr>
              <a:t>），</a:t>
            </a:r>
            <a:r>
              <a:rPr lang="zh-CN" altLang="en-US" sz="2800" b="1" dirty="0">
                <a:solidFill>
                  <a:prstClr val="black"/>
                </a:solidFill>
                <a:latin typeface="微软雅黑" panose="020B0503020204020204" pitchFamily="34" charset="-122"/>
                <a:ea typeface="微软雅黑" panose="020B0503020204020204" pitchFamily="34" charset="-122"/>
              </a:rPr>
              <a:t>只得把你们当作属肉</a:t>
            </a:r>
            <a:r>
              <a:rPr lang="zh-CN" altLang="en-US" sz="2800" b="1" dirty="0" smtClean="0">
                <a:solidFill>
                  <a:prstClr val="black"/>
                </a:solidFill>
                <a:latin typeface="微软雅黑" panose="020B0503020204020204" pitchFamily="34" charset="-122"/>
                <a:ea typeface="微软雅黑" panose="020B0503020204020204" pitchFamily="34" charset="-122"/>
              </a:rPr>
              <a:t>体（</a:t>
            </a:r>
            <a:r>
              <a:rPr lang="en-US" altLang="zh-CN" sz="2800" b="1" dirty="0" smtClean="0">
                <a:solidFill>
                  <a:prstClr val="black"/>
                </a:solidFill>
                <a:latin typeface="微软雅黑" panose="020B0503020204020204" pitchFamily="34" charset="-122"/>
                <a:ea typeface="微软雅黑" panose="020B0503020204020204" pitchFamily="34" charset="-122"/>
              </a:rPr>
              <a:t>carnal</a:t>
            </a:r>
            <a:r>
              <a:rPr lang="zh-CN" altLang="en-US" sz="2800" b="1" dirty="0" smtClean="0">
                <a:solidFill>
                  <a:prstClr val="black"/>
                </a:solidFill>
                <a:latin typeface="微软雅黑" panose="020B0503020204020204" pitchFamily="34" charset="-122"/>
                <a:ea typeface="微软雅黑" panose="020B0503020204020204" pitchFamily="34" charset="-122"/>
              </a:rPr>
              <a:t>），</a:t>
            </a:r>
            <a:r>
              <a:rPr lang="zh-CN" altLang="en-US" sz="2800" b="1" dirty="0">
                <a:solidFill>
                  <a:prstClr val="black"/>
                </a:solidFill>
                <a:latin typeface="微软雅黑" panose="020B0503020204020204" pitchFamily="34" charset="-122"/>
                <a:ea typeface="微软雅黑" panose="020B0503020204020204" pitchFamily="34" charset="-122"/>
              </a:rPr>
              <a:t>在基督里为婴孩的。</a:t>
            </a:r>
            <a:r>
              <a:rPr lang="en-US" altLang="zh-CN" sz="2800" b="1" dirty="0">
                <a:solidFill>
                  <a:prstClr val="black"/>
                </a:solidFill>
                <a:latin typeface="微软雅黑" panose="020B0503020204020204" pitchFamily="34" charset="-122"/>
                <a:ea typeface="微软雅黑" panose="020B0503020204020204" pitchFamily="34" charset="-122"/>
              </a:rPr>
              <a:t>3:2 </a:t>
            </a:r>
            <a:r>
              <a:rPr lang="zh-CN" altLang="en-US" sz="2800" b="1" dirty="0">
                <a:solidFill>
                  <a:prstClr val="black"/>
                </a:solidFill>
                <a:latin typeface="微软雅黑" panose="020B0503020204020204" pitchFamily="34" charset="-122"/>
                <a:ea typeface="微软雅黑" panose="020B0503020204020204" pitchFamily="34" charset="-122"/>
              </a:rPr>
              <a:t>我是用奶餵你们，没有用饭餵你们。那时你们不能吃，就是如今还是不能。</a:t>
            </a:r>
            <a:r>
              <a:rPr lang="en-US" altLang="zh-CN" sz="2800" b="1" dirty="0">
                <a:solidFill>
                  <a:prstClr val="black"/>
                </a:solidFill>
                <a:latin typeface="微软雅黑" panose="020B0503020204020204" pitchFamily="34" charset="-122"/>
                <a:ea typeface="微软雅黑" panose="020B0503020204020204" pitchFamily="34" charset="-122"/>
              </a:rPr>
              <a:t>3:3 </a:t>
            </a:r>
            <a:r>
              <a:rPr lang="zh-CN" altLang="en-US" sz="2800" b="1" dirty="0">
                <a:solidFill>
                  <a:prstClr val="black"/>
                </a:solidFill>
                <a:latin typeface="微软雅黑" panose="020B0503020204020204" pitchFamily="34" charset="-122"/>
                <a:ea typeface="微软雅黑" panose="020B0503020204020204" pitchFamily="34" charset="-122"/>
              </a:rPr>
              <a:t>你们仍是属肉体的，因为在你们中间有嫉妒、纷争，这岂不是属乎肉体、照着世人的样子行么？</a:t>
            </a:r>
          </a:p>
        </p:txBody>
      </p:sp>
      <p:sp>
        <p:nvSpPr>
          <p:cNvPr id="9" name="Rectangle 3"/>
          <p:cNvSpPr txBox="1">
            <a:spLocks noChangeArrowheads="1"/>
          </p:cNvSpPr>
          <p:nvPr/>
        </p:nvSpPr>
        <p:spPr bwMode="auto">
          <a:xfrm>
            <a:off x="457200" y="13991"/>
            <a:ext cx="8077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基督如何解决我们属肉体的问题？</a:t>
            </a:r>
            <a:endParaRPr lang="en-US" altLang="zh-CN" sz="4400" b="1" kern="0" dirty="0">
              <a:solidFill>
                <a:srgbClr val="FF0000"/>
              </a:solidFill>
              <a:latin typeface="微软雅黑" pitchFamily="34" charset="-122"/>
              <a:ea typeface="微软雅黑" pitchFamily="34" charset="-122"/>
            </a:endParaRPr>
          </a:p>
        </p:txBody>
      </p:sp>
      <p:pic>
        <p:nvPicPr>
          <p:cNvPr id="10"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32659"/>
            <a:ext cx="2761130" cy="365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961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867401" cy="4832092"/>
          </a:xfrm>
          <a:prstGeom prst="rect">
            <a:avLst/>
          </a:prstGeom>
        </p:spPr>
        <p:txBody>
          <a:bodyPr wrap="square">
            <a:spAutoFit/>
          </a:bodyPr>
          <a:lstStyle/>
          <a:p>
            <a:r>
              <a:rPr lang="zh-CN" altLang="en-US" sz="2800" b="1" dirty="0">
                <a:solidFill>
                  <a:prstClr val="black"/>
                </a:solidFill>
                <a:latin typeface="微软雅黑" panose="020B0503020204020204" pitchFamily="34" charset="-122"/>
                <a:ea typeface="微软雅黑" panose="020B0503020204020204" pitchFamily="34" charset="-122"/>
              </a:rPr>
              <a:t>罗</a:t>
            </a:r>
            <a:r>
              <a:rPr lang="en-US" altLang="zh-CN" sz="2800" b="1" dirty="0">
                <a:solidFill>
                  <a:prstClr val="black"/>
                </a:solidFill>
                <a:latin typeface="微软雅黑" panose="020B0503020204020204" pitchFamily="34" charset="-122"/>
                <a:ea typeface="微软雅黑" panose="020B0503020204020204" pitchFamily="34" charset="-122"/>
              </a:rPr>
              <a:t>10:15 </a:t>
            </a:r>
            <a:r>
              <a:rPr lang="zh-CN" altLang="en-US" sz="2800" b="1" dirty="0">
                <a:solidFill>
                  <a:prstClr val="black"/>
                </a:solidFill>
                <a:latin typeface="微软雅黑" panose="020B0503020204020204" pitchFamily="34" charset="-122"/>
                <a:ea typeface="微软雅黑" panose="020B0503020204020204" pitchFamily="34" charset="-122"/>
              </a:rPr>
              <a:t>若没有奉差遣，怎能传道呢？如经上所记：报福音、传喜信的人，他们的脚踪何等佳美。</a:t>
            </a:r>
            <a:r>
              <a:rPr lang="en-US" altLang="zh-CN" sz="2800" b="1" dirty="0">
                <a:solidFill>
                  <a:prstClr val="black"/>
                </a:solidFill>
                <a:latin typeface="微软雅黑" panose="020B0503020204020204" pitchFamily="34" charset="-122"/>
                <a:ea typeface="微软雅黑" panose="020B0503020204020204" pitchFamily="34" charset="-122"/>
              </a:rPr>
              <a:t>10:16 </a:t>
            </a:r>
            <a:r>
              <a:rPr lang="zh-CN" altLang="en-US" sz="2800" b="1" dirty="0">
                <a:solidFill>
                  <a:prstClr val="black"/>
                </a:solidFill>
                <a:latin typeface="微软雅黑" panose="020B0503020204020204" pitchFamily="34" charset="-122"/>
                <a:ea typeface="微软雅黑" panose="020B0503020204020204" pitchFamily="34" charset="-122"/>
              </a:rPr>
              <a:t>只是人没有都听从福音，因为以赛亚说：主阿，我们所传的有谁信呢？</a:t>
            </a:r>
            <a:r>
              <a:rPr lang="en-US" altLang="zh-CN" sz="2800" b="1" dirty="0">
                <a:solidFill>
                  <a:prstClr val="black"/>
                </a:solidFill>
                <a:latin typeface="微软雅黑" panose="020B0503020204020204" pitchFamily="34" charset="-122"/>
                <a:ea typeface="微软雅黑" panose="020B0503020204020204" pitchFamily="34" charset="-122"/>
              </a:rPr>
              <a:t>10:17 </a:t>
            </a:r>
            <a:r>
              <a:rPr lang="zh-CN" altLang="en-US" sz="2800" b="1" dirty="0">
                <a:solidFill>
                  <a:prstClr val="black"/>
                </a:solidFill>
                <a:latin typeface="微软雅黑" panose="020B0503020204020204" pitchFamily="34" charset="-122"/>
                <a:ea typeface="微软雅黑" panose="020B0503020204020204" pitchFamily="34" charset="-122"/>
              </a:rPr>
              <a:t>可见信</a:t>
            </a:r>
            <a:r>
              <a:rPr lang="zh-CN" altLang="en-US" sz="2800" b="1" dirty="0" smtClean="0">
                <a:solidFill>
                  <a:prstClr val="black"/>
                </a:solidFill>
                <a:latin typeface="微软雅黑" panose="020B0503020204020204" pitchFamily="34" charset="-122"/>
                <a:ea typeface="微软雅黑" panose="020B0503020204020204" pitchFamily="34" charset="-122"/>
              </a:rPr>
              <a:t>道（</a:t>
            </a:r>
            <a:r>
              <a:rPr lang="en-US" altLang="zh-CN" sz="2800" b="1" dirty="0" smtClean="0">
                <a:solidFill>
                  <a:prstClr val="black"/>
                </a:solidFill>
                <a:latin typeface="微软雅黑" panose="020B0503020204020204" pitchFamily="34" charset="-122"/>
                <a:ea typeface="微软雅黑" panose="020B0503020204020204" pitchFamily="34" charset="-122"/>
              </a:rPr>
              <a:t>faith</a:t>
            </a:r>
            <a:r>
              <a:rPr lang="zh-CN" altLang="en-US" sz="2800" b="1" dirty="0" smtClean="0">
                <a:solidFill>
                  <a:prstClr val="black"/>
                </a:solidFill>
                <a:latin typeface="微软雅黑" panose="020B0503020204020204" pitchFamily="34" charset="-122"/>
                <a:ea typeface="微软雅黑" panose="020B0503020204020204" pitchFamily="34" charset="-122"/>
              </a:rPr>
              <a:t>）是</a:t>
            </a:r>
            <a:r>
              <a:rPr lang="zh-CN" altLang="en-US" sz="2800" b="1" dirty="0">
                <a:solidFill>
                  <a:prstClr val="black"/>
                </a:solidFill>
                <a:latin typeface="微软雅黑" panose="020B0503020204020204" pitchFamily="34" charset="-122"/>
                <a:ea typeface="微软雅黑" panose="020B0503020204020204" pitchFamily="34" charset="-122"/>
              </a:rPr>
              <a:t>从听道来的，听道是从基督的话来的</a:t>
            </a:r>
            <a:r>
              <a:rPr lang="zh-CN" altLang="en-US" sz="2800" b="1" dirty="0" smtClean="0">
                <a:solidFill>
                  <a:prstClr val="black"/>
                </a:solidFill>
                <a:latin typeface="微软雅黑" panose="020B0503020204020204" pitchFamily="34" charset="-122"/>
                <a:ea typeface="微软雅黑" panose="020B0503020204020204" pitchFamily="34" charset="-122"/>
              </a:rPr>
              <a:t>。</a:t>
            </a:r>
            <a:endParaRPr lang="en-US" altLang="zh-CN" sz="2800" b="1" dirty="0" smtClean="0">
              <a:solidFill>
                <a:prstClr val="black"/>
              </a:solidFill>
              <a:latin typeface="微软雅黑" panose="020B0503020204020204" pitchFamily="34" charset="-122"/>
              <a:ea typeface="微软雅黑" panose="020B0503020204020204" pitchFamily="34" charset="-122"/>
            </a:endParaRPr>
          </a:p>
          <a:p>
            <a:endParaRPr lang="en-US" altLang="zh-CN" sz="2800" b="1" dirty="0">
              <a:solidFill>
                <a:prstClr val="black"/>
              </a:solidFill>
              <a:latin typeface="微软雅黑" panose="020B0503020204020204" pitchFamily="34" charset="-122"/>
              <a:ea typeface="微软雅黑" panose="020B0503020204020204" pitchFamily="34" charset="-122"/>
            </a:endParaRPr>
          </a:p>
          <a:p>
            <a:r>
              <a:rPr lang="zh-CN" altLang="en-US" sz="2800" b="1" dirty="0" smtClean="0">
                <a:solidFill>
                  <a:prstClr val="black"/>
                </a:solidFill>
                <a:latin typeface="微软雅黑" panose="020B0503020204020204" pitchFamily="34" charset="-122"/>
                <a:ea typeface="微软雅黑" panose="020B0503020204020204" pitchFamily="34" charset="-122"/>
              </a:rPr>
              <a:t>约</a:t>
            </a:r>
            <a:r>
              <a:rPr lang="en-US" altLang="zh-CN" sz="2800" b="1" dirty="0">
                <a:solidFill>
                  <a:prstClr val="black"/>
                </a:solidFill>
                <a:latin typeface="微软雅黑" panose="020B0503020204020204" pitchFamily="34" charset="-122"/>
                <a:ea typeface="微软雅黑" panose="020B0503020204020204" pitchFamily="34" charset="-122"/>
              </a:rPr>
              <a:t>6:63 </a:t>
            </a:r>
            <a:r>
              <a:rPr lang="zh-CN" altLang="en-US" sz="2800" b="1" dirty="0">
                <a:solidFill>
                  <a:prstClr val="black"/>
                </a:solidFill>
                <a:latin typeface="微软雅黑" panose="020B0503020204020204" pitchFamily="34" charset="-122"/>
                <a:ea typeface="微软雅黑" panose="020B0503020204020204" pitchFamily="34" charset="-122"/>
              </a:rPr>
              <a:t>叫人活着的乃是灵，肉体是无益的。我对你们所说的话就是灵，就是生命</a:t>
            </a:r>
            <a:r>
              <a:rPr lang="zh-CN" altLang="en-US" sz="2800" b="1" dirty="0" smtClean="0">
                <a:solidFill>
                  <a:prstClr val="black"/>
                </a:solidFill>
                <a:latin typeface="微软雅黑" panose="020B0503020204020204" pitchFamily="34" charset="-122"/>
                <a:ea typeface="微软雅黑" panose="020B0503020204020204" pitchFamily="34" charset="-122"/>
              </a:rPr>
              <a:t>。</a:t>
            </a:r>
            <a:endParaRPr lang="en-US" altLang="zh-CN" sz="2800" b="1" dirty="0" smtClean="0">
              <a:solidFill>
                <a:prstClr val="black"/>
              </a:solidFill>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bwMode="auto">
          <a:xfrm>
            <a:off x="2286000" y="13991"/>
            <a:ext cx="4267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如何活在灵里？</a:t>
            </a:r>
            <a:endParaRPr lang="en-US" altLang="zh-CN" sz="4400" b="1" kern="0" dirty="0">
              <a:solidFill>
                <a:srgbClr val="FF0000"/>
              </a:solidFill>
              <a:latin typeface="微软雅黑" pitchFamily="34" charset="-122"/>
              <a:ea typeface="微软雅黑" pitchFamily="34" charset="-122"/>
            </a:endParaRPr>
          </a:p>
        </p:txBody>
      </p:sp>
      <p:pic>
        <p:nvPicPr>
          <p:cNvPr id="10"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32659"/>
            <a:ext cx="2761130" cy="365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45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44499">
            <a:off x="4895525" y="1128364"/>
            <a:ext cx="1604127" cy="1907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tparents.org/library/unification/publications/1620/jose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35102">
            <a:off x="7065198" y="3338986"/>
            <a:ext cx="1629714" cy="20536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1.bp.blogspot.com/-W0FsaWJv4t4/UR0yuBjxHkI/AAAAAAAABCo/b9AaihOFgRU/s1600/0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3778"/>
          <a:stretch/>
        </p:blipFill>
        <p:spPr bwMode="auto">
          <a:xfrm>
            <a:off x="6845715" y="980031"/>
            <a:ext cx="2099295" cy="21908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 name="Picture 12" descr="https://s-media-cache-ak0.pinimg.com/736x/b7/d5/4a/b7d54a43f456409e722749c23d8baeb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2783">
            <a:off x="2511372" y="3560955"/>
            <a:ext cx="2146292" cy="16097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s://s-media-cache-ak0.pinimg.com/originals/c6/0d/21/c60d215dad393a8806d7b4d0467c6f1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98430">
            <a:off x="2672884" y="1797305"/>
            <a:ext cx="1931252" cy="13704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newsyoucanbelieve.com/bible/wp-content/uploads/2010/08/Jacob-Wrestles-with-God.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677" b="14969"/>
          <a:stretch/>
        </p:blipFill>
        <p:spPr bwMode="auto">
          <a:xfrm rot="491625">
            <a:off x="5041379" y="3477979"/>
            <a:ext cx="1508420" cy="203392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10" name="Rectangle 3"/>
          <p:cNvSpPr txBox="1">
            <a:spLocks noChangeArrowheads="1"/>
          </p:cNvSpPr>
          <p:nvPr/>
        </p:nvSpPr>
        <p:spPr bwMode="auto">
          <a:xfrm>
            <a:off x="1600200" y="13991"/>
            <a:ext cx="6096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神的信实 </a:t>
            </a:r>
            <a:r>
              <a:rPr lang="en-US" altLang="zh-CN" sz="4400" b="1" kern="0" dirty="0" smtClean="0">
                <a:solidFill>
                  <a:srgbClr val="00B050"/>
                </a:solidFill>
                <a:latin typeface="微软雅黑" pitchFamily="34" charset="-122"/>
                <a:ea typeface="微软雅黑" pitchFamily="34" charset="-122"/>
              </a:rPr>
              <a:t>Faith of God</a:t>
            </a:r>
            <a:endParaRPr lang="en-US" altLang="zh-CN" sz="4400" b="1" kern="0" dirty="0">
              <a:solidFill>
                <a:srgbClr val="00B050"/>
              </a:solidFill>
              <a:latin typeface="微软雅黑" pitchFamily="34" charset="-122"/>
              <a:ea typeface="微软雅黑" pitchFamily="34" charset="-122"/>
            </a:endParaRPr>
          </a:p>
        </p:txBody>
      </p:sp>
      <p:pic>
        <p:nvPicPr>
          <p:cNvPr id="12" name="Picture 2" descr="https://s-media-cache-ak0.pinimg.com/236x/20/b3/69/20b3692be43616598a7302b157bea882.jpg"/>
          <p:cNvPicPr>
            <a:picLocks noChangeAspect="1" noChangeArrowheads="1"/>
          </p:cNvPicPr>
          <p:nvPr/>
        </p:nvPicPr>
        <p:blipFill rotWithShape="1">
          <a:blip r:embed="rId8">
            <a:extLst>
              <a:ext uri="{28A0092B-C50C-407E-A947-70E740481C1C}">
                <a14:useLocalDpi xmlns:a14="http://schemas.microsoft.com/office/drawing/2010/main" val="0"/>
              </a:ext>
            </a:extLst>
          </a:blip>
          <a:srcRect b="38423"/>
          <a:stretch/>
        </p:blipFill>
        <p:spPr bwMode="auto">
          <a:xfrm>
            <a:off x="220232" y="993642"/>
            <a:ext cx="2191603" cy="18012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fuyinchina.com/pics/01/02/b0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5758"/>
          <a:stretch/>
        </p:blipFill>
        <p:spPr bwMode="auto">
          <a:xfrm>
            <a:off x="228600" y="2998612"/>
            <a:ext cx="2057400" cy="2585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261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867401" cy="4832092"/>
          </a:xfrm>
          <a:prstGeom prst="rect">
            <a:avLst/>
          </a:prstGeom>
        </p:spPr>
        <p:txBody>
          <a:bodyPr wrap="square">
            <a:spAutoFit/>
          </a:bodyPr>
          <a:lstStyle/>
          <a:p>
            <a:r>
              <a:rPr lang="zh-CN" altLang="en-US" sz="2800" b="1" dirty="0">
                <a:solidFill>
                  <a:prstClr val="black"/>
                </a:solidFill>
                <a:latin typeface="微软雅黑" panose="020B0503020204020204" pitchFamily="34" charset="-122"/>
                <a:ea typeface="微软雅黑" panose="020B0503020204020204" pitchFamily="34" charset="-122"/>
              </a:rPr>
              <a:t>林前</a:t>
            </a:r>
            <a:r>
              <a:rPr lang="en-US" altLang="zh-CN" sz="2800" b="1" dirty="0">
                <a:solidFill>
                  <a:prstClr val="black"/>
                </a:solidFill>
                <a:latin typeface="微软雅黑" panose="020B0503020204020204" pitchFamily="34" charset="-122"/>
                <a:ea typeface="微软雅黑" panose="020B0503020204020204" pitchFamily="34" charset="-122"/>
              </a:rPr>
              <a:t>2:9 </a:t>
            </a:r>
            <a:r>
              <a:rPr lang="zh-CN" altLang="en-US" sz="2800" b="1" dirty="0">
                <a:solidFill>
                  <a:prstClr val="black"/>
                </a:solidFill>
                <a:latin typeface="微软雅黑" panose="020B0503020204020204" pitchFamily="34" charset="-122"/>
                <a:ea typeface="微软雅黑" panose="020B0503020204020204" pitchFamily="34" charset="-122"/>
              </a:rPr>
              <a:t>如经上所记：神为爱他的人所预备的是眼睛未曾看见，耳朵未曾听见，人心也未曾想到的。</a:t>
            </a:r>
            <a:r>
              <a:rPr lang="en-US" altLang="zh-CN" sz="2800" b="1" dirty="0">
                <a:solidFill>
                  <a:prstClr val="black"/>
                </a:solidFill>
                <a:latin typeface="微软雅黑" panose="020B0503020204020204" pitchFamily="34" charset="-122"/>
                <a:ea typeface="微软雅黑" panose="020B0503020204020204" pitchFamily="34" charset="-122"/>
              </a:rPr>
              <a:t>2:10 </a:t>
            </a:r>
            <a:r>
              <a:rPr lang="zh-CN" altLang="en-US" sz="2800" b="1" dirty="0">
                <a:solidFill>
                  <a:prstClr val="black"/>
                </a:solidFill>
                <a:latin typeface="微软雅黑" panose="020B0503020204020204" pitchFamily="34" charset="-122"/>
                <a:ea typeface="微软雅黑" panose="020B0503020204020204" pitchFamily="34" charset="-122"/>
              </a:rPr>
              <a:t>只有神藉着圣灵向我们显明了，因为圣灵参透万事，就是神深奥的事也参透了。</a:t>
            </a:r>
            <a:r>
              <a:rPr lang="en-US" altLang="zh-CN" sz="2800" b="1" dirty="0">
                <a:solidFill>
                  <a:prstClr val="black"/>
                </a:solidFill>
                <a:latin typeface="微软雅黑" panose="020B0503020204020204" pitchFamily="34" charset="-122"/>
                <a:ea typeface="微软雅黑" panose="020B0503020204020204" pitchFamily="34" charset="-122"/>
              </a:rPr>
              <a:t>2:11 </a:t>
            </a:r>
            <a:r>
              <a:rPr lang="zh-CN" altLang="en-US" sz="2800" b="1" dirty="0">
                <a:solidFill>
                  <a:prstClr val="black"/>
                </a:solidFill>
                <a:latin typeface="微软雅黑" panose="020B0503020204020204" pitchFamily="34" charset="-122"/>
                <a:ea typeface="微软雅黑" panose="020B0503020204020204" pitchFamily="34" charset="-122"/>
              </a:rPr>
              <a:t>除了在人里头的灵，谁知道人的事；象这样，除了神的灵，也没有人知道神的事。</a:t>
            </a:r>
            <a:r>
              <a:rPr lang="en-US" altLang="zh-CN" sz="2800" b="1" dirty="0">
                <a:solidFill>
                  <a:prstClr val="black"/>
                </a:solidFill>
                <a:latin typeface="微软雅黑" panose="020B0503020204020204" pitchFamily="34" charset="-122"/>
                <a:ea typeface="微软雅黑" panose="020B0503020204020204" pitchFamily="34" charset="-122"/>
              </a:rPr>
              <a:t>2:12 </a:t>
            </a:r>
            <a:r>
              <a:rPr lang="zh-CN" altLang="en-US" sz="2800" b="1" dirty="0">
                <a:solidFill>
                  <a:prstClr val="black"/>
                </a:solidFill>
                <a:latin typeface="微软雅黑" panose="020B0503020204020204" pitchFamily="34" charset="-122"/>
                <a:ea typeface="微软雅黑" panose="020B0503020204020204" pitchFamily="34" charset="-122"/>
              </a:rPr>
              <a:t>我们所领受的，并不是世上的灵，乃是从神来的灵，叫我们能知道神开恩赐给我们的事。</a:t>
            </a:r>
            <a:endParaRPr lang="zh-CN" altLang="en-US" sz="2800" b="1" dirty="0">
              <a:solidFill>
                <a:prstClr val="black"/>
              </a:solidFill>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bwMode="auto">
          <a:xfrm>
            <a:off x="2286000" y="13991"/>
            <a:ext cx="4267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如何活在灵里？</a:t>
            </a:r>
            <a:endParaRPr lang="en-US" altLang="zh-CN" sz="4400" b="1" kern="0" dirty="0">
              <a:solidFill>
                <a:srgbClr val="FF0000"/>
              </a:solidFill>
              <a:latin typeface="微软雅黑" pitchFamily="34" charset="-122"/>
              <a:ea typeface="微软雅黑" pitchFamily="34" charset="-122"/>
            </a:endParaRPr>
          </a:p>
        </p:txBody>
      </p:sp>
      <p:pic>
        <p:nvPicPr>
          <p:cNvPr id="10"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32659"/>
            <a:ext cx="2761130" cy="365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942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867401" cy="4832092"/>
          </a:xfrm>
          <a:prstGeom prst="rect">
            <a:avLst/>
          </a:prstGeom>
        </p:spPr>
        <p:txBody>
          <a:bodyPr wrap="square">
            <a:spAutoFit/>
          </a:bodyPr>
          <a:lstStyle/>
          <a:p>
            <a:r>
              <a:rPr lang="zh-CN" altLang="en-US" sz="2800" b="1" dirty="0">
                <a:solidFill>
                  <a:prstClr val="black"/>
                </a:solidFill>
                <a:latin typeface="微软雅黑" panose="020B0503020204020204" pitchFamily="34" charset="-122"/>
                <a:ea typeface="微软雅黑" panose="020B0503020204020204" pitchFamily="34" charset="-122"/>
              </a:rPr>
              <a:t>林前</a:t>
            </a:r>
            <a:r>
              <a:rPr lang="en-US" altLang="zh-CN" sz="2800" b="1" dirty="0">
                <a:solidFill>
                  <a:prstClr val="black"/>
                </a:solidFill>
                <a:latin typeface="微软雅黑" panose="020B0503020204020204" pitchFamily="34" charset="-122"/>
                <a:ea typeface="微软雅黑" panose="020B0503020204020204" pitchFamily="34" charset="-122"/>
              </a:rPr>
              <a:t>2:13 </a:t>
            </a:r>
            <a:r>
              <a:rPr lang="zh-CN" altLang="en-US" sz="2800" b="1" dirty="0">
                <a:solidFill>
                  <a:prstClr val="black"/>
                </a:solidFill>
                <a:latin typeface="微软雅黑" panose="020B0503020204020204" pitchFamily="34" charset="-122"/>
                <a:ea typeface="微软雅黑" panose="020B0503020204020204" pitchFamily="34" charset="-122"/>
              </a:rPr>
              <a:t>并且我们讲说这些事，不是用人智慧所指教的言语，乃是用圣灵所指教的言语，将属灵的话解释属灵的事。（或作：将属灵的事讲与属灵的人）</a:t>
            </a:r>
            <a:r>
              <a:rPr lang="en-US" altLang="zh-CN" sz="2800" b="1" dirty="0">
                <a:solidFill>
                  <a:prstClr val="black"/>
                </a:solidFill>
                <a:latin typeface="微软雅黑" panose="020B0503020204020204" pitchFamily="34" charset="-122"/>
                <a:ea typeface="微软雅黑" panose="020B0503020204020204" pitchFamily="34" charset="-122"/>
              </a:rPr>
              <a:t>2:14 </a:t>
            </a:r>
            <a:r>
              <a:rPr lang="zh-CN" altLang="en-US" sz="2800" b="1" dirty="0">
                <a:solidFill>
                  <a:prstClr val="black"/>
                </a:solidFill>
                <a:latin typeface="微软雅黑" panose="020B0503020204020204" pitchFamily="34" charset="-122"/>
                <a:ea typeface="微软雅黑" panose="020B0503020204020204" pitchFamily="34" charset="-122"/>
              </a:rPr>
              <a:t>然而，属血气的人不领会神圣灵的事，反倒以为愚拙，并且不能知道，因为这些事唯有属灵的人纔能看透。</a:t>
            </a:r>
            <a:r>
              <a:rPr lang="en-US" altLang="zh-CN" sz="2800" b="1" dirty="0">
                <a:solidFill>
                  <a:prstClr val="black"/>
                </a:solidFill>
                <a:latin typeface="微软雅黑" panose="020B0503020204020204" pitchFamily="34" charset="-122"/>
                <a:ea typeface="微软雅黑" panose="020B0503020204020204" pitchFamily="34" charset="-122"/>
              </a:rPr>
              <a:t>2:15 </a:t>
            </a:r>
            <a:r>
              <a:rPr lang="zh-CN" altLang="en-US" sz="2800" b="1" dirty="0">
                <a:solidFill>
                  <a:prstClr val="black"/>
                </a:solidFill>
                <a:latin typeface="微软雅黑" panose="020B0503020204020204" pitchFamily="34" charset="-122"/>
                <a:ea typeface="微软雅黑" panose="020B0503020204020204" pitchFamily="34" charset="-122"/>
              </a:rPr>
              <a:t>属灵的人能看透万事，却没有一人能看透了他。</a:t>
            </a:r>
            <a:r>
              <a:rPr lang="en-US" altLang="zh-CN" sz="2800" b="1" dirty="0">
                <a:solidFill>
                  <a:prstClr val="black"/>
                </a:solidFill>
                <a:latin typeface="微软雅黑" panose="020B0503020204020204" pitchFamily="34" charset="-122"/>
                <a:ea typeface="微软雅黑" panose="020B0503020204020204" pitchFamily="34" charset="-122"/>
              </a:rPr>
              <a:t>2:16 </a:t>
            </a:r>
            <a:r>
              <a:rPr lang="zh-CN" altLang="en-US" sz="2800" b="1" dirty="0">
                <a:solidFill>
                  <a:prstClr val="black"/>
                </a:solidFill>
                <a:latin typeface="微软雅黑" panose="020B0503020204020204" pitchFamily="34" charset="-122"/>
                <a:ea typeface="微软雅黑" panose="020B0503020204020204" pitchFamily="34" charset="-122"/>
              </a:rPr>
              <a:t>谁曾知道主的心去教导他呢？但我们是有基督的心了。</a:t>
            </a:r>
            <a:endParaRPr lang="zh-CN" altLang="en-US" sz="2800" b="1" dirty="0">
              <a:solidFill>
                <a:prstClr val="black"/>
              </a:solidFill>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bwMode="auto">
          <a:xfrm>
            <a:off x="2286000" y="13991"/>
            <a:ext cx="4267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如何活在灵里？</a:t>
            </a:r>
            <a:endParaRPr lang="en-US" altLang="zh-CN" sz="4400" b="1" kern="0" dirty="0">
              <a:solidFill>
                <a:srgbClr val="FF0000"/>
              </a:solidFill>
              <a:latin typeface="微软雅黑" pitchFamily="34" charset="-122"/>
              <a:ea typeface="微软雅黑" pitchFamily="34" charset="-122"/>
            </a:endParaRPr>
          </a:p>
        </p:txBody>
      </p:sp>
      <p:pic>
        <p:nvPicPr>
          <p:cNvPr id="10"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32659"/>
            <a:ext cx="2761130" cy="365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499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867401" cy="4401205"/>
          </a:xfrm>
          <a:prstGeom prst="rect">
            <a:avLst/>
          </a:prstGeom>
        </p:spPr>
        <p:txBody>
          <a:bodyPr wrap="square">
            <a:spAutoFit/>
          </a:bodyPr>
          <a:lstStyle/>
          <a:p>
            <a:r>
              <a:rPr lang="zh-CN" altLang="en-US" sz="2800" b="1" dirty="0">
                <a:solidFill>
                  <a:prstClr val="black"/>
                </a:solidFill>
                <a:latin typeface="微软雅黑" panose="020B0503020204020204" pitchFamily="34" charset="-122"/>
                <a:ea typeface="微软雅黑" panose="020B0503020204020204" pitchFamily="34" charset="-122"/>
              </a:rPr>
              <a:t>弗</a:t>
            </a:r>
            <a:r>
              <a:rPr lang="en-US" altLang="zh-CN" sz="2800" b="1" dirty="0">
                <a:solidFill>
                  <a:prstClr val="black"/>
                </a:solidFill>
                <a:latin typeface="微软雅黑" panose="020B0503020204020204" pitchFamily="34" charset="-122"/>
                <a:ea typeface="微软雅黑" panose="020B0503020204020204" pitchFamily="34" charset="-122"/>
              </a:rPr>
              <a:t>1:15 </a:t>
            </a:r>
            <a:r>
              <a:rPr lang="zh-CN" altLang="en-US" sz="2800" b="1" dirty="0">
                <a:solidFill>
                  <a:prstClr val="black"/>
                </a:solidFill>
                <a:latin typeface="微软雅黑" panose="020B0503020204020204" pitchFamily="34" charset="-122"/>
                <a:ea typeface="微软雅黑" panose="020B0503020204020204" pitchFamily="34" charset="-122"/>
              </a:rPr>
              <a:t>因此，我既听见你们信从主耶稣，亲爱众圣徒，</a:t>
            </a:r>
            <a:r>
              <a:rPr lang="en-US" altLang="zh-CN" sz="2800" b="1" dirty="0">
                <a:solidFill>
                  <a:prstClr val="black"/>
                </a:solidFill>
                <a:latin typeface="微软雅黑" panose="020B0503020204020204" pitchFamily="34" charset="-122"/>
                <a:ea typeface="微软雅黑" panose="020B0503020204020204" pitchFamily="34" charset="-122"/>
              </a:rPr>
              <a:t>1:16 </a:t>
            </a:r>
            <a:r>
              <a:rPr lang="zh-CN" altLang="en-US" sz="2800" b="1" dirty="0">
                <a:solidFill>
                  <a:prstClr val="black"/>
                </a:solidFill>
                <a:latin typeface="微软雅黑" panose="020B0503020204020204" pitchFamily="34" charset="-122"/>
                <a:ea typeface="微软雅黑" panose="020B0503020204020204" pitchFamily="34" charset="-122"/>
              </a:rPr>
              <a:t>就为你们不住的感谢神。祷告的时候，常题到你们，</a:t>
            </a:r>
            <a:r>
              <a:rPr lang="en-US" altLang="zh-CN" sz="2800" b="1" dirty="0">
                <a:solidFill>
                  <a:prstClr val="black"/>
                </a:solidFill>
                <a:latin typeface="微软雅黑" panose="020B0503020204020204" pitchFamily="34" charset="-122"/>
                <a:ea typeface="微软雅黑" panose="020B0503020204020204" pitchFamily="34" charset="-122"/>
              </a:rPr>
              <a:t>1:17 </a:t>
            </a:r>
            <a:r>
              <a:rPr lang="zh-CN" altLang="en-US" sz="2800" b="1" dirty="0">
                <a:solidFill>
                  <a:prstClr val="black"/>
                </a:solidFill>
                <a:latin typeface="微软雅黑" panose="020B0503020204020204" pitchFamily="34" charset="-122"/>
                <a:ea typeface="微软雅黑" panose="020B0503020204020204" pitchFamily="34" charset="-122"/>
              </a:rPr>
              <a:t>求我们主耶稣基督的神，荣耀的父，将那赐人智慧和启示的灵赏给你们，使你们真知道他，</a:t>
            </a:r>
            <a:r>
              <a:rPr lang="en-US" altLang="zh-CN" sz="2800" b="1" dirty="0">
                <a:solidFill>
                  <a:prstClr val="black"/>
                </a:solidFill>
                <a:latin typeface="微软雅黑" panose="020B0503020204020204" pitchFamily="34" charset="-122"/>
                <a:ea typeface="微软雅黑" panose="020B0503020204020204" pitchFamily="34" charset="-122"/>
              </a:rPr>
              <a:t>1:18 </a:t>
            </a:r>
            <a:r>
              <a:rPr lang="zh-CN" altLang="en-US" sz="2800" b="1" dirty="0">
                <a:solidFill>
                  <a:prstClr val="black"/>
                </a:solidFill>
                <a:latin typeface="微软雅黑" panose="020B0503020204020204" pitchFamily="34" charset="-122"/>
                <a:ea typeface="微软雅黑" panose="020B0503020204020204" pitchFamily="34" charset="-122"/>
              </a:rPr>
              <a:t>并且照明你们心中的眼睛，使你们知道他的恩召有何等指望，他在圣徒中得的基业有何等丰盛的荣耀；</a:t>
            </a:r>
            <a:endParaRPr lang="zh-CN" altLang="en-US" sz="2800" b="1" dirty="0">
              <a:solidFill>
                <a:prstClr val="black"/>
              </a:solidFill>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bwMode="auto">
          <a:xfrm>
            <a:off x="2286000" y="13991"/>
            <a:ext cx="4267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如何活在灵里？</a:t>
            </a:r>
            <a:endParaRPr lang="en-US" altLang="zh-CN" sz="4400" b="1" kern="0" dirty="0">
              <a:solidFill>
                <a:srgbClr val="FF0000"/>
              </a:solidFill>
              <a:latin typeface="微软雅黑" pitchFamily="34" charset="-122"/>
              <a:ea typeface="微软雅黑" pitchFamily="34" charset="-122"/>
            </a:endParaRPr>
          </a:p>
        </p:txBody>
      </p:sp>
      <p:pic>
        <p:nvPicPr>
          <p:cNvPr id="10"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32659"/>
            <a:ext cx="2761130" cy="365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115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867401" cy="4832092"/>
          </a:xfrm>
          <a:prstGeom prst="rect">
            <a:avLst/>
          </a:prstGeom>
        </p:spPr>
        <p:txBody>
          <a:bodyPr wrap="square">
            <a:spAutoFit/>
          </a:bodyPr>
          <a:lstStyle/>
          <a:p>
            <a:r>
              <a:rPr lang="zh-CN" altLang="en-US" sz="2800" b="1" dirty="0">
                <a:solidFill>
                  <a:prstClr val="black"/>
                </a:solidFill>
                <a:latin typeface="微软雅黑" panose="020B0503020204020204" pitchFamily="34" charset="-122"/>
                <a:ea typeface="微软雅黑" panose="020B0503020204020204" pitchFamily="34" charset="-122"/>
              </a:rPr>
              <a:t>弗</a:t>
            </a:r>
            <a:r>
              <a:rPr lang="en-US" altLang="zh-CN" sz="2800" b="1" dirty="0">
                <a:solidFill>
                  <a:prstClr val="black"/>
                </a:solidFill>
                <a:latin typeface="微软雅黑" panose="020B0503020204020204" pitchFamily="34" charset="-122"/>
                <a:ea typeface="微软雅黑" panose="020B0503020204020204" pitchFamily="34" charset="-122"/>
              </a:rPr>
              <a:t>1:18 </a:t>
            </a:r>
            <a:r>
              <a:rPr lang="zh-CN" altLang="en-US" sz="2800" b="1" dirty="0">
                <a:solidFill>
                  <a:prstClr val="black"/>
                </a:solidFill>
                <a:latin typeface="微软雅黑" panose="020B0503020204020204" pitchFamily="34" charset="-122"/>
                <a:ea typeface="微软雅黑" panose="020B0503020204020204" pitchFamily="34" charset="-122"/>
              </a:rPr>
              <a:t>并且照明你们心中的眼睛，使你们知道他的恩召有何等指望，他在圣徒中得的基业有何等丰盛的荣耀；</a:t>
            </a:r>
            <a:r>
              <a:rPr lang="en-US" altLang="zh-CN" sz="2800" b="1" dirty="0">
                <a:solidFill>
                  <a:prstClr val="black"/>
                </a:solidFill>
                <a:latin typeface="微软雅黑" panose="020B0503020204020204" pitchFamily="34" charset="-122"/>
                <a:ea typeface="微软雅黑" panose="020B0503020204020204" pitchFamily="34" charset="-122"/>
              </a:rPr>
              <a:t>1:19 </a:t>
            </a:r>
            <a:r>
              <a:rPr lang="zh-CN" altLang="en-US" sz="2800" b="1" dirty="0">
                <a:solidFill>
                  <a:prstClr val="black"/>
                </a:solidFill>
                <a:latin typeface="微软雅黑" panose="020B0503020204020204" pitchFamily="34" charset="-122"/>
                <a:ea typeface="微软雅黑" panose="020B0503020204020204" pitchFamily="34" charset="-122"/>
              </a:rPr>
              <a:t>并知道他向我们这信的人所显的能力是何等浩大，</a:t>
            </a:r>
            <a:r>
              <a:rPr lang="en-US" altLang="zh-CN" sz="2800" b="1" dirty="0">
                <a:solidFill>
                  <a:prstClr val="black"/>
                </a:solidFill>
                <a:latin typeface="微软雅黑" panose="020B0503020204020204" pitchFamily="34" charset="-122"/>
                <a:ea typeface="微软雅黑" panose="020B0503020204020204" pitchFamily="34" charset="-122"/>
              </a:rPr>
              <a:t>1:20 </a:t>
            </a:r>
            <a:r>
              <a:rPr lang="zh-CN" altLang="en-US" sz="2800" b="1" dirty="0">
                <a:solidFill>
                  <a:prstClr val="black"/>
                </a:solidFill>
                <a:latin typeface="微软雅黑" panose="020B0503020204020204" pitchFamily="34" charset="-122"/>
                <a:ea typeface="微软雅黑" panose="020B0503020204020204" pitchFamily="34" charset="-122"/>
              </a:rPr>
              <a:t>就是照他在基督身上所运行的大能大力，使他从死里复活，叫他在天上坐在自己的右边，</a:t>
            </a:r>
            <a:r>
              <a:rPr lang="en-US" altLang="zh-CN" sz="2800" b="1" dirty="0">
                <a:solidFill>
                  <a:prstClr val="black"/>
                </a:solidFill>
                <a:latin typeface="微软雅黑" panose="020B0503020204020204" pitchFamily="34" charset="-122"/>
                <a:ea typeface="微软雅黑" panose="020B0503020204020204" pitchFamily="34" charset="-122"/>
              </a:rPr>
              <a:t>1:21 </a:t>
            </a:r>
            <a:r>
              <a:rPr lang="zh-CN" altLang="en-US" sz="2800" b="1" dirty="0">
                <a:solidFill>
                  <a:prstClr val="black"/>
                </a:solidFill>
                <a:latin typeface="微软雅黑" panose="020B0503020204020204" pitchFamily="34" charset="-122"/>
                <a:ea typeface="微软雅黑" panose="020B0503020204020204" pitchFamily="34" charset="-122"/>
              </a:rPr>
              <a:t>远超过一切执政的、掌权的、有能的、主治的，和一切有名的；不但是今世的，连来世的也都超过了。</a:t>
            </a:r>
            <a:endParaRPr lang="zh-CN" altLang="en-US" sz="2800" b="1" dirty="0">
              <a:solidFill>
                <a:prstClr val="black"/>
              </a:solidFill>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bwMode="auto">
          <a:xfrm>
            <a:off x="2286000" y="13991"/>
            <a:ext cx="4267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如何活在灵里？</a:t>
            </a:r>
            <a:endParaRPr lang="en-US" altLang="zh-CN" sz="4400" b="1" kern="0" dirty="0">
              <a:solidFill>
                <a:srgbClr val="FF0000"/>
              </a:solidFill>
              <a:latin typeface="微软雅黑" pitchFamily="34" charset="-122"/>
              <a:ea typeface="微软雅黑" pitchFamily="34" charset="-122"/>
            </a:endParaRPr>
          </a:p>
        </p:txBody>
      </p:sp>
      <p:pic>
        <p:nvPicPr>
          <p:cNvPr id="10"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32659"/>
            <a:ext cx="2761130" cy="365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559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867401" cy="4832092"/>
          </a:xfrm>
          <a:prstGeom prst="rect">
            <a:avLst/>
          </a:prstGeom>
        </p:spPr>
        <p:txBody>
          <a:bodyPr wrap="square">
            <a:spAutoFit/>
          </a:bodyPr>
          <a:lstStyle/>
          <a:p>
            <a:r>
              <a:rPr lang="zh-CN" altLang="en-US" sz="2800" b="1" dirty="0">
                <a:solidFill>
                  <a:prstClr val="black"/>
                </a:solidFill>
                <a:latin typeface="微软雅黑" panose="020B0503020204020204" pitchFamily="34" charset="-122"/>
                <a:ea typeface="微软雅黑" panose="020B0503020204020204" pitchFamily="34" charset="-122"/>
              </a:rPr>
              <a:t>弗</a:t>
            </a:r>
            <a:r>
              <a:rPr lang="en-US" altLang="zh-CN" sz="2800" b="1" dirty="0">
                <a:solidFill>
                  <a:prstClr val="black"/>
                </a:solidFill>
                <a:latin typeface="微软雅黑" panose="020B0503020204020204" pitchFamily="34" charset="-122"/>
                <a:ea typeface="微软雅黑" panose="020B0503020204020204" pitchFamily="34" charset="-122"/>
              </a:rPr>
              <a:t>1:19 </a:t>
            </a:r>
            <a:r>
              <a:rPr lang="zh-CN" altLang="en-US" sz="2800" b="1" dirty="0">
                <a:solidFill>
                  <a:prstClr val="black"/>
                </a:solidFill>
                <a:latin typeface="微软雅黑" panose="020B0503020204020204" pitchFamily="34" charset="-122"/>
                <a:ea typeface="微软雅黑" panose="020B0503020204020204" pitchFamily="34" charset="-122"/>
              </a:rPr>
              <a:t>并知道他向我们这信的人所显的能力是何等浩大，</a:t>
            </a:r>
            <a:r>
              <a:rPr lang="en-US" altLang="zh-CN" sz="2800" b="1" dirty="0">
                <a:solidFill>
                  <a:prstClr val="black"/>
                </a:solidFill>
                <a:latin typeface="微软雅黑" panose="020B0503020204020204" pitchFamily="34" charset="-122"/>
                <a:ea typeface="微软雅黑" panose="020B0503020204020204" pitchFamily="34" charset="-122"/>
              </a:rPr>
              <a:t>1:20 </a:t>
            </a:r>
            <a:r>
              <a:rPr lang="zh-CN" altLang="en-US" sz="2800" b="1" dirty="0">
                <a:solidFill>
                  <a:prstClr val="black"/>
                </a:solidFill>
                <a:latin typeface="微软雅黑" panose="020B0503020204020204" pitchFamily="34" charset="-122"/>
                <a:ea typeface="微软雅黑" panose="020B0503020204020204" pitchFamily="34" charset="-122"/>
              </a:rPr>
              <a:t>就是照他在基督身上所运行的大能大力，使他从死里复活，叫他在天上坐在自己的右边，</a:t>
            </a:r>
            <a:r>
              <a:rPr lang="en-US" altLang="zh-CN" sz="2800" b="1" dirty="0">
                <a:solidFill>
                  <a:prstClr val="black"/>
                </a:solidFill>
                <a:latin typeface="微软雅黑" panose="020B0503020204020204" pitchFamily="34" charset="-122"/>
                <a:ea typeface="微软雅黑" panose="020B0503020204020204" pitchFamily="34" charset="-122"/>
              </a:rPr>
              <a:t>1:21 </a:t>
            </a:r>
            <a:r>
              <a:rPr lang="zh-CN" altLang="en-US" sz="2800" b="1" dirty="0">
                <a:solidFill>
                  <a:prstClr val="black"/>
                </a:solidFill>
                <a:latin typeface="微软雅黑" panose="020B0503020204020204" pitchFamily="34" charset="-122"/>
                <a:ea typeface="微软雅黑" panose="020B0503020204020204" pitchFamily="34" charset="-122"/>
              </a:rPr>
              <a:t>远超过一切执政的、掌权的、有能的、主治的，和一切有名的；不但是今世的，连来世的也都超过了。</a:t>
            </a:r>
            <a:r>
              <a:rPr lang="en-US" altLang="zh-CN" sz="2800" b="1" dirty="0">
                <a:solidFill>
                  <a:prstClr val="black"/>
                </a:solidFill>
                <a:latin typeface="微软雅黑" panose="020B0503020204020204" pitchFamily="34" charset="-122"/>
                <a:ea typeface="微软雅黑" panose="020B0503020204020204" pitchFamily="34" charset="-122"/>
              </a:rPr>
              <a:t>1:22 </a:t>
            </a:r>
            <a:r>
              <a:rPr lang="zh-CN" altLang="en-US" sz="2800" b="1" dirty="0">
                <a:solidFill>
                  <a:prstClr val="black"/>
                </a:solidFill>
                <a:latin typeface="微软雅黑" panose="020B0503020204020204" pitchFamily="34" charset="-122"/>
                <a:ea typeface="微软雅黑" panose="020B0503020204020204" pitchFamily="34" charset="-122"/>
              </a:rPr>
              <a:t>又将万有服在他的脚下，使他为教会作万有之首。</a:t>
            </a:r>
            <a:r>
              <a:rPr lang="en-US" altLang="zh-CN" sz="2800" b="1" dirty="0">
                <a:solidFill>
                  <a:prstClr val="black"/>
                </a:solidFill>
                <a:latin typeface="微软雅黑" panose="020B0503020204020204" pitchFamily="34" charset="-122"/>
                <a:ea typeface="微软雅黑" panose="020B0503020204020204" pitchFamily="34" charset="-122"/>
              </a:rPr>
              <a:t>1:23 </a:t>
            </a:r>
            <a:r>
              <a:rPr lang="zh-CN" altLang="en-US" sz="2800" b="1" dirty="0">
                <a:solidFill>
                  <a:prstClr val="black"/>
                </a:solidFill>
                <a:latin typeface="微软雅黑" panose="020B0503020204020204" pitchFamily="34" charset="-122"/>
                <a:ea typeface="微软雅黑" panose="020B0503020204020204" pitchFamily="34" charset="-122"/>
              </a:rPr>
              <a:t>教会是他的身体，是那充满万有者所充满的。</a:t>
            </a:r>
            <a:endParaRPr lang="zh-CN" altLang="en-US" sz="2800" b="1" dirty="0">
              <a:solidFill>
                <a:prstClr val="black"/>
              </a:solidFill>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bwMode="auto">
          <a:xfrm>
            <a:off x="2286000" y="13991"/>
            <a:ext cx="4267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如何活在灵里？</a:t>
            </a:r>
            <a:endParaRPr lang="en-US" altLang="zh-CN" sz="4400" b="1" kern="0" dirty="0">
              <a:solidFill>
                <a:srgbClr val="FF0000"/>
              </a:solidFill>
              <a:latin typeface="微软雅黑" pitchFamily="34" charset="-122"/>
              <a:ea typeface="微软雅黑" pitchFamily="34" charset="-122"/>
            </a:endParaRPr>
          </a:p>
        </p:txBody>
      </p:sp>
      <p:pic>
        <p:nvPicPr>
          <p:cNvPr id="10"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32659"/>
            <a:ext cx="2761130" cy="365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64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1" y="829419"/>
            <a:ext cx="9220200" cy="4847481"/>
          </a:xfrm>
          <a:prstGeom prst="rect">
            <a:avLst/>
          </a:prstGeom>
        </p:spPr>
        <p:txBody>
          <a:bodyPr wrap="square">
            <a:spAutoFit/>
          </a:bodyPr>
          <a:lstStyle/>
          <a:p>
            <a:pPr>
              <a:spcAft>
                <a:spcPts val="1800"/>
              </a:spcAft>
            </a:pPr>
            <a:r>
              <a:rPr lang="en-US" altLang="zh-CN" sz="3600" b="1" dirty="0" smtClean="0">
                <a:solidFill>
                  <a:schemeClr val="bg1">
                    <a:lumMod val="65000"/>
                  </a:schemeClr>
                </a:solidFill>
                <a:latin typeface="微软雅黑" panose="020B0503020204020204" pitchFamily="34" charset="-122"/>
                <a:ea typeface="微软雅黑" panose="020B0503020204020204" pitchFamily="34" charset="-122"/>
              </a:rPr>
              <a:t>1 </a:t>
            </a:r>
            <a:r>
              <a:rPr lang="zh-CN" altLang="en-US" sz="3600" b="1" dirty="0" smtClean="0">
                <a:solidFill>
                  <a:schemeClr val="bg1">
                    <a:lumMod val="65000"/>
                  </a:schemeClr>
                </a:solidFill>
                <a:latin typeface="微软雅黑" panose="020B0503020204020204" pitchFamily="34" charset="-122"/>
                <a:ea typeface="微软雅黑" panose="020B0503020204020204" pitchFamily="34" charset="-122"/>
              </a:rPr>
              <a:t>罪（与神分离而以自我为中心）与死（分离的结果）： </a:t>
            </a:r>
            <a:r>
              <a:rPr lang="zh-CN" altLang="en-US" sz="2700" b="1" dirty="0" smtClean="0">
                <a:solidFill>
                  <a:schemeClr val="bg1">
                    <a:lumMod val="65000"/>
                  </a:schemeClr>
                </a:solidFill>
                <a:latin typeface="微软雅黑" panose="020B0503020204020204" pitchFamily="34" charset="-122"/>
                <a:ea typeface="微软雅黑" panose="020B0503020204020204" pitchFamily="34" charset="-122"/>
              </a:rPr>
              <a:t>罗</a:t>
            </a:r>
            <a:r>
              <a:rPr lang="en-US" altLang="zh-CN" sz="2700" b="1" dirty="0">
                <a:solidFill>
                  <a:schemeClr val="bg1">
                    <a:lumMod val="65000"/>
                  </a:schemeClr>
                </a:solidFill>
                <a:latin typeface="微软雅黑" panose="020B0503020204020204" pitchFamily="34" charset="-122"/>
                <a:ea typeface="微软雅黑" panose="020B0503020204020204" pitchFamily="34" charset="-122"/>
              </a:rPr>
              <a:t>5:12 </a:t>
            </a:r>
            <a:r>
              <a:rPr lang="zh-CN" altLang="en-US" sz="2700" b="1" dirty="0">
                <a:solidFill>
                  <a:schemeClr val="bg1">
                    <a:lumMod val="65000"/>
                  </a:schemeClr>
                </a:solidFill>
                <a:latin typeface="微软雅黑" panose="020B0503020204020204" pitchFamily="34" charset="-122"/>
                <a:ea typeface="微软雅黑" panose="020B0503020204020204" pitchFamily="34" charset="-122"/>
              </a:rPr>
              <a:t>这就如罪是从一人入了世界，死又是从罪来的；于是死就临到众人，因为众人都犯了罪</a:t>
            </a:r>
            <a:r>
              <a:rPr lang="zh-CN" altLang="en-US" sz="2700" b="1" dirty="0" smtClean="0">
                <a:solidFill>
                  <a:schemeClr val="bg1">
                    <a:lumMod val="65000"/>
                  </a:schemeClr>
                </a:solidFill>
                <a:latin typeface="微软雅黑" panose="020B0503020204020204" pitchFamily="34" charset="-122"/>
                <a:ea typeface="微软雅黑" panose="020B0503020204020204" pitchFamily="34" charset="-122"/>
              </a:rPr>
              <a:t>。</a:t>
            </a:r>
            <a:endParaRPr lang="en-US" altLang="zh-CN" sz="2700" b="1" dirty="0" smtClean="0">
              <a:solidFill>
                <a:schemeClr val="bg1">
                  <a:lumMod val="65000"/>
                </a:schemeClr>
              </a:solidFill>
              <a:latin typeface="微软雅黑" panose="020B0503020204020204" pitchFamily="34" charset="-122"/>
              <a:ea typeface="微软雅黑" panose="020B0503020204020204" pitchFamily="34" charset="-122"/>
            </a:endParaRPr>
          </a:p>
          <a:p>
            <a:pPr>
              <a:spcAft>
                <a:spcPts val="1800"/>
              </a:spcAft>
            </a:pPr>
            <a:r>
              <a:rPr lang="en-US" altLang="zh-CN" sz="3600" b="1" dirty="0" smtClean="0">
                <a:solidFill>
                  <a:schemeClr val="bg1">
                    <a:lumMod val="65000"/>
                  </a:schemeClr>
                </a:solidFill>
                <a:latin typeface="微软雅黑" panose="020B0503020204020204" pitchFamily="34" charset="-122"/>
                <a:ea typeface="微软雅黑" panose="020B0503020204020204" pitchFamily="34" charset="-122"/>
              </a:rPr>
              <a:t>2 </a:t>
            </a:r>
            <a:r>
              <a:rPr lang="zh-CN" altLang="en-US" sz="3600" b="1" dirty="0" smtClean="0">
                <a:solidFill>
                  <a:schemeClr val="bg1">
                    <a:lumMod val="65000"/>
                  </a:schemeClr>
                </a:solidFill>
                <a:latin typeface="微软雅黑" panose="020B0503020204020204" pitchFamily="34" charset="-122"/>
                <a:ea typeface="微软雅黑" panose="020B0503020204020204" pitchFamily="34" charset="-122"/>
              </a:rPr>
              <a:t>被缺乏驱使</a:t>
            </a:r>
            <a:r>
              <a:rPr lang="zh-CN" altLang="en-US" sz="3600" b="1" dirty="0">
                <a:solidFill>
                  <a:schemeClr val="bg1">
                    <a:lumMod val="65000"/>
                  </a:schemeClr>
                </a:solidFill>
                <a:latin typeface="微软雅黑" panose="020B0503020204020204" pitchFamily="34" charset="-122"/>
                <a:ea typeface="微软雅黑" panose="020B0503020204020204" pitchFamily="34" charset="-122"/>
              </a:rPr>
              <a:t>，</a:t>
            </a:r>
            <a:r>
              <a:rPr lang="zh-CN" altLang="en-US" sz="3600" b="1" dirty="0" smtClean="0">
                <a:solidFill>
                  <a:schemeClr val="bg1">
                    <a:lumMod val="65000"/>
                  </a:schemeClr>
                </a:solidFill>
                <a:latin typeface="微软雅黑" panose="020B0503020204020204" pitchFamily="34" charset="-122"/>
                <a:ea typeface="微软雅黑" panose="020B0503020204020204" pitchFamily="34" charset="-122"/>
              </a:rPr>
              <a:t>靠自己努力（律法主义）： </a:t>
            </a:r>
            <a:r>
              <a:rPr lang="zh-CN" altLang="en-US" sz="2700" b="1" dirty="0">
                <a:solidFill>
                  <a:schemeClr val="bg1">
                    <a:lumMod val="65000"/>
                  </a:schemeClr>
                </a:solidFill>
                <a:latin typeface="微软雅黑" panose="020B0503020204020204" pitchFamily="34" charset="-122"/>
                <a:ea typeface="微软雅黑" panose="020B0503020204020204" pitchFamily="34" charset="-122"/>
              </a:rPr>
              <a:t>创</a:t>
            </a:r>
            <a:r>
              <a:rPr lang="en-US" altLang="zh-CN" sz="2700" b="1" dirty="0">
                <a:solidFill>
                  <a:schemeClr val="bg1">
                    <a:lumMod val="65000"/>
                  </a:schemeClr>
                </a:solidFill>
                <a:latin typeface="微软雅黑" panose="020B0503020204020204" pitchFamily="34" charset="-122"/>
                <a:ea typeface="微软雅黑" panose="020B0503020204020204" pitchFamily="34" charset="-122"/>
              </a:rPr>
              <a:t>3:4 </a:t>
            </a:r>
            <a:r>
              <a:rPr lang="zh-CN" altLang="en-US" sz="2700" b="1" dirty="0">
                <a:solidFill>
                  <a:schemeClr val="bg1">
                    <a:lumMod val="65000"/>
                  </a:schemeClr>
                </a:solidFill>
                <a:latin typeface="微软雅黑" panose="020B0503020204020204" pitchFamily="34" charset="-122"/>
                <a:ea typeface="微软雅黑" panose="020B0503020204020204" pitchFamily="34" charset="-122"/>
              </a:rPr>
              <a:t>蛇对女人说：你们不一定死；</a:t>
            </a:r>
            <a:r>
              <a:rPr lang="en-US" altLang="zh-CN" sz="2700" b="1" dirty="0">
                <a:solidFill>
                  <a:schemeClr val="bg1">
                    <a:lumMod val="65000"/>
                  </a:schemeClr>
                </a:solidFill>
                <a:latin typeface="微软雅黑" panose="020B0503020204020204" pitchFamily="34" charset="-122"/>
                <a:ea typeface="微软雅黑" panose="020B0503020204020204" pitchFamily="34" charset="-122"/>
              </a:rPr>
              <a:t>3:5 </a:t>
            </a:r>
            <a:r>
              <a:rPr lang="zh-CN" altLang="en-US" sz="2700" b="1" dirty="0">
                <a:solidFill>
                  <a:schemeClr val="bg1">
                    <a:lumMod val="65000"/>
                  </a:schemeClr>
                </a:solidFill>
                <a:latin typeface="微软雅黑" panose="020B0503020204020204" pitchFamily="34" charset="-122"/>
                <a:ea typeface="微软雅黑" panose="020B0503020204020204" pitchFamily="34" charset="-122"/>
              </a:rPr>
              <a:t>因为　神知道，你们吃的日子眼睛就明亮了，你们便如神能知道善恶</a:t>
            </a:r>
            <a:r>
              <a:rPr lang="zh-CN" altLang="en-US" sz="2700" b="1" dirty="0" smtClean="0">
                <a:solidFill>
                  <a:schemeClr val="bg1">
                    <a:lumMod val="65000"/>
                  </a:schemeClr>
                </a:solidFill>
                <a:latin typeface="微软雅黑" panose="020B0503020204020204" pitchFamily="34" charset="-122"/>
                <a:ea typeface="微软雅黑" panose="020B0503020204020204" pitchFamily="34" charset="-122"/>
              </a:rPr>
              <a:t>。</a:t>
            </a:r>
            <a:endParaRPr lang="en-US" altLang="zh-CN" sz="2700" b="1" dirty="0" smtClean="0">
              <a:solidFill>
                <a:schemeClr val="bg1">
                  <a:lumMod val="65000"/>
                </a:schemeClr>
              </a:solidFill>
              <a:latin typeface="微软雅黑" panose="020B0503020204020204" pitchFamily="34" charset="-122"/>
              <a:ea typeface="微软雅黑" panose="020B0503020204020204" pitchFamily="34" charset="-122"/>
            </a:endParaRPr>
          </a:p>
          <a:p>
            <a:pPr>
              <a:spcAft>
                <a:spcPts val="1800"/>
              </a:spcAft>
            </a:pPr>
            <a:r>
              <a:rPr lang="en-US" altLang="zh-CN" sz="3600" b="1" dirty="0" smtClean="0">
                <a:solidFill>
                  <a:srgbClr val="C00000"/>
                </a:solidFill>
                <a:latin typeface="微软雅黑" panose="020B0503020204020204" pitchFamily="34" charset="-122"/>
                <a:ea typeface="微软雅黑" panose="020B0503020204020204" pitchFamily="34" charset="-122"/>
              </a:rPr>
              <a:t>3 </a:t>
            </a:r>
            <a:r>
              <a:rPr lang="zh-CN" altLang="en-US" sz="3600" b="1" dirty="0" smtClean="0">
                <a:solidFill>
                  <a:srgbClr val="C00000"/>
                </a:solidFill>
                <a:latin typeface="微软雅黑" panose="020B0503020204020204" pitchFamily="34" charset="-122"/>
                <a:ea typeface="微软雅黑" panose="020B0503020204020204" pitchFamily="34" charset="-122"/>
              </a:rPr>
              <a:t>只</a:t>
            </a:r>
            <a:r>
              <a:rPr lang="zh-CN" altLang="en-US" sz="3600" b="1" dirty="0">
                <a:solidFill>
                  <a:srgbClr val="C00000"/>
                </a:solidFill>
                <a:latin typeface="微软雅黑" panose="020B0503020204020204" pitchFamily="34" charset="-122"/>
                <a:ea typeface="微软雅黑" panose="020B0503020204020204" pitchFamily="34" charset="-122"/>
              </a:rPr>
              <a:t>能</a:t>
            </a:r>
            <a:r>
              <a:rPr lang="zh-CN" altLang="en-US" sz="3600" b="1" dirty="0" smtClean="0">
                <a:solidFill>
                  <a:srgbClr val="C00000"/>
                </a:solidFill>
                <a:latin typeface="微软雅黑" panose="020B0503020204020204" pitchFamily="34" charset="-122"/>
                <a:ea typeface="微软雅黑" panose="020B0503020204020204" pitchFamily="34" charset="-122"/>
              </a:rPr>
              <a:t>凭眼见（属肉体）： </a:t>
            </a:r>
            <a:r>
              <a:rPr lang="zh-CN" altLang="en-US" sz="2700" b="1" dirty="0">
                <a:solidFill>
                  <a:srgbClr val="0070C0"/>
                </a:solidFill>
                <a:latin typeface="微软雅黑" panose="020B0503020204020204" pitchFamily="34" charset="-122"/>
                <a:ea typeface="微软雅黑" panose="020B0503020204020204" pitchFamily="34" charset="-122"/>
              </a:rPr>
              <a:t>创</a:t>
            </a:r>
            <a:r>
              <a:rPr lang="en-US" altLang="zh-CN" sz="2700" b="1" dirty="0">
                <a:solidFill>
                  <a:srgbClr val="0070C0"/>
                </a:solidFill>
                <a:latin typeface="微软雅黑" panose="020B0503020204020204" pitchFamily="34" charset="-122"/>
                <a:ea typeface="微软雅黑" panose="020B0503020204020204" pitchFamily="34" charset="-122"/>
              </a:rPr>
              <a:t>3:6 </a:t>
            </a:r>
            <a:r>
              <a:rPr lang="zh-CN" altLang="en-US" sz="2700" b="1" dirty="0">
                <a:solidFill>
                  <a:srgbClr val="0070C0"/>
                </a:solidFill>
                <a:latin typeface="微软雅黑" panose="020B0503020204020204" pitchFamily="34" charset="-122"/>
                <a:ea typeface="微软雅黑" panose="020B0503020204020204" pitchFamily="34" charset="-122"/>
              </a:rPr>
              <a:t>于是女人见那棵树的果子好作食物，也悦人的眼目，且是可喜爱的，能使人有智慧，就摘下果子来吃了，又给他丈夫，他丈夫也吃了。</a:t>
            </a:r>
          </a:p>
        </p:txBody>
      </p:sp>
      <p:sp>
        <p:nvSpPr>
          <p:cNvPr id="11" name="Rectangle 3"/>
          <p:cNvSpPr txBox="1">
            <a:spLocks noChangeArrowheads="1"/>
          </p:cNvSpPr>
          <p:nvPr/>
        </p:nvSpPr>
        <p:spPr bwMode="auto">
          <a:xfrm>
            <a:off x="1219200" y="13991"/>
            <a:ext cx="74676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a:solidFill>
                  <a:srgbClr val="C00000"/>
                </a:solidFill>
                <a:latin typeface="微软雅黑" pitchFamily="34" charset="-122"/>
                <a:ea typeface="微软雅黑" pitchFamily="34" charset="-122"/>
              </a:rPr>
              <a:t>律</a:t>
            </a:r>
            <a:r>
              <a:rPr lang="zh-CN" altLang="en-US" sz="4400" b="1" kern="0" dirty="0" smtClean="0">
                <a:solidFill>
                  <a:srgbClr val="C00000"/>
                </a:solidFill>
                <a:latin typeface="微软雅黑" pitchFamily="34" charset="-122"/>
                <a:ea typeface="微软雅黑" pitchFamily="34" charset="-122"/>
              </a:rPr>
              <a:t>法</a:t>
            </a:r>
            <a:r>
              <a:rPr lang="zh-CN" altLang="en-US" sz="4400" b="1" kern="0" dirty="0">
                <a:solidFill>
                  <a:srgbClr val="C00000"/>
                </a:solidFill>
                <a:latin typeface="微软雅黑" pitchFamily="34" charset="-122"/>
                <a:ea typeface="微软雅黑" pitchFamily="34" charset="-122"/>
              </a:rPr>
              <a:t>下</a:t>
            </a:r>
            <a:r>
              <a:rPr lang="zh-CN" altLang="en-US" sz="4400" b="1" kern="0" dirty="0" smtClean="0">
                <a:solidFill>
                  <a:srgbClr val="C00000"/>
                </a:solidFill>
                <a:latin typeface="微软雅黑" pitchFamily="34" charset="-122"/>
                <a:ea typeface="微软雅黑" pitchFamily="34" charset="-122"/>
              </a:rPr>
              <a:t>（天然）人的光景</a:t>
            </a:r>
            <a:endParaRPr lang="en-US" altLang="zh-CN" sz="4400" b="1" kern="0"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550303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708566" y="951795"/>
            <a:ext cx="4135700" cy="4064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a:solidFill>
                <a:prstClr val="white"/>
              </a:solidFill>
              <a:latin typeface="微软雅黑" panose="020B0503020204020204" pitchFamily="34" charset="-122"/>
              <a:ea typeface="微软雅黑" panose="020B0503020204020204" pitchFamily="34" charset="-122"/>
            </a:endParaRPr>
          </a:p>
        </p:txBody>
      </p:sp>
      <p:sp>
        <p:nvSpPr>
          <p:cNvPr id="7" name="Oval 6"/>
          <p:cNvSpPr/>
          <p:nvPr/>
        </p:nvSpPr>
        <p:spPr>
          <a:xfrm>
            <a:off x="3428999" y="1596628"/>
            <a:ext cx="2738701" cy="2794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500">
              <a:solidFill>
                <a:prstClr val="white"/>
              </a:solidFill>
              <a:latin typeface="微软雅黑" panose="020B0503020204020204" pitchFamily="34" charset="-122"/>
              <a:ea typeface="微软雅黑" panose="020B0503020204020204" pitchFamily="34" charset="-122"/>
            </a:endParaRPr>
          </a:p>
        </p:txBody>
      </p:sp>
      <p:sp>
        <p:nvSpPr>
          <p:cNvPr id="6" name="Oval 5"/>
          <p:cNvSpPr/>
          <p:nvPr/>
        </p:nvSpPr>
        <p:spPr>
          <a:xfrm>
            <a:off x="3987209" y="2221700"/>
            <a:ext cx="1617291" cy="1524000"/>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5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7459291" y="898129"/>
            <a:ext cx="889987" cy="4324261"/>
          </a:xfrm>
          <a:prstGeom prst="rect">
            <a:avLst/>
          </a:prstGeom>
          <a:noFill/>
        </p:spPr>
        <p:txBody>
          <a:bodyPr wrap="none" rtlCol="0">
            <a:spAutoFit/>
          </a:bodyPr>
          <a:lstStyle/>
          <a:p>
            <a:r>
              <a:rPr lang="zh-CN" altLang="en-US" sz="5500" b="1" dirty="0" smtClean="0">
                <a:solidFill>
                  <a:prstClr val="black"/>
                </a:solidFill>
                <a:latin typeface="微软雅黑" panose="020B0503020204020204" pitchFamily="34" charset="-122"/>
                <a:ea typeface="微软雅黑" panose="020B0503020204020204" pitchFamily="34" charset="-122"/>
              </a:rPr>
              <a:t>灵</a:t>
            </a:r>
            <a:endParaRPr lang="en-US" altLang="zh-CN" sz="5500" b="1" dirty="0" smtClean="0">
              <a:solidFill>
                <a:prstClr val="black"/>
              </a:solidFill>
              <a:latin typeface="微软雅黑" panose="020B0503020204020204" pitchFamily="34" charset="-122"/>
              <a:ea typeface="微软雅黑" panose="020B0503020204020204" pitchFamily="34" charset="-122"/>
            </a:endParaRPr>
          </a:p>
          <a:p>
            <a:endParaRPr lang="en-US" sz="5500" b="1" dirty="0">
              <a:solidFill>
                <a:prstClr val="black"/>
              </a:solidFill>
              <a:latin typeface="微软雅黑" panose="020B0503020204020204" pitchFamily="34" charset="-122"/>
              <a:ea typeface="微软雅黑" panose="020B0503020204020204" pitchFamily="34" charset="-122"/>
            </a:endParaRPr>
          </a:p>
          <a:p>
            <a:r>
              <a:rPr lang="zh-CN" altLang="en-US" sz="5500" b="1" dirty="0" smtClean="0">
                <a:solidFill>
                  <a:prstClr val="black"/>
                </a:solidFill>
                <a:latin typeface="微软雅黑" panose="020B0503020204020204" pitchFamily="34" charset="-122"/>
                <a:ea typeface="微软雅黑" panose="020B0503020204020204" pitchFamily="34" charset="-122"/>
              </a:rPr>
              <a:t>魂</a:t>
            </a:r>
            <a:endParaRPr lang="en-US" sz="5500" b="1" dirty="0" smtClean="0">
              <a:solidFill>
                <a:prstClr val="black"/>
              </a:solidFill>
              <a:latin typeface="微软雅黑" panose="020B0503020204020204" pitchFamily="34" charset="-122"/>
              <a:ea typeface="微软雅黑" panose="020B0503020204020204" pitchFamily="34" charset="-122"/>
            </a:endParaRPr>
          </a:p>
          <a:p>
            <a:endParaRPr lang="en-US" sz="5500" b="1" dirty="0">
              <a:solidFill>
                <a:prstClr val="black"/>
              </a:solidFill>
              <a:latin typeface="微软雅黑" panose="020B0503020204020204" pitchFamily="34" charset="-122"/>
              <a:ea typeface="微软雅黑" panose="020B0503020204020204" pitchFamily="34" charset="-122"/>
            </a:endParaRPr>
          </a:p>
          <a:p>
            <a:r>
              <a:rPr lang="zh-CN" altLang="en-US" sz="5500" b="1" dirty="0" smtClean="0">
                <a:solidFill>
                  <a:prstClr val="black"/>
                </a:solidFill>
                <a:latin typeface="微软雅黑" panose="020B0503020204020204" pitchFamily="34" charset="-122"/>
                <a:ea typeface="微软雅黑" panose="020B0503020204020204" pitchFamily="34" charset="-122"/>
              </a:rPr>
              <a:t>体</a:t>
            </a:r>
            <a:endParaRPr lang="en-US" sz="5500" b="1" dirty="0">
              <a:solidFill>
                <a:prstClr val="black"/>
              </a:solidFill>
              <a:latin typeface="微软雅黑" panose="020B0503020204020204" pitchFamily="34" charset="-122"/>
              <a:ea typeface="微软雅黑" panose="020B0503020204020204" pitchFamily="34" charset="-122"/>
            </a:endParaRPr>
          </a:p>
        </p:txBody>
      </p:sp>
      <p:cxnSp>
        <p:nvCxnSpPr>
          <p:cNvPr id="12" name="Straight Arrow Connector 11"/>
          <p:cNvCxnSpPr/>
          <p:nvPr/>
        </p:nvCxnSpPr>
        <p:spPr>
          <a:xfrm flipH="1">
            <a:off x="4990077" y="1489713"/>
            <a:ext cx="2538039" cy="1607194"/>
          </a:xfrm>
          <a:prstGeom prst="straightConnector1">
            <a:avLst/>
          </a:prstGeom>
          <a:ln w="7620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744791" y="3057128"/>
            <a:ext cx="1651000" cy="317500"/>
          </a:xfrm>
          <a:prstGeom prst="straightConnector1">
            <a:avLst/>
          </a:prstGeom>
          <a:ln w="7620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808291" y="4327128"/>
            <a:ext cx="1651000" cy="381000"/>
          </a:xfrm>
          <a:prstGeom prst="straightConnector1">
            <a:avLst/>
          </a:prstGeom>
          <a:ln w="7620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299864" y="3489405"/>
            <a:ext cx="3687345" cy="1983854"/>
            <a:chOff x="70986" y="4343400"/>
            <a:chExt cx="4424814" cy="2380624"/>
          </a:xfrm>
        </p:grpSpPr>
        <p:sp>
          <p:nvSpPr>
            <p:cNvPr id="15" name="Rectangle 14"/>
            <p:cNvSpPr/>
            <p:nvPr/>
          </p:nvSpPr>
          <p:spPr>
            <a:xfrm>
              <a:off x="70986" y="5505229"/>
              <a:ext cx="3003130" cy="1218795"/>
            </a:xfrm>
            <a:prstGeom prst="rect">
              <a:avLst/>
            </a:prstGeom>
            <a:solidFill>
              <a:schemeClr val="accent5">
                <a:lumMod val="75000"/>
              </a:schemeClr>
            </a:solidFill>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zh-CN" altLang="en-US" sz="6000" b="1" dirty="0" smtClean="0">
                  <a:solidFill>
                    <a:prstClr val="white"/>
                  </a:solidFill>
                  <a:latin typeface="微软雅黑" panose="020B0503020204020204" pitchFamily="34" charset="-122"/>
                  <a:ea typeface="微软雅黑" panose="020B0503020204020204" pitchFamily="34" charset="-122"/>
                </a:rPr>
                <a:t>物质界</a:t>
              </a:r>
              <a:endParaRPr lang="en-US" sz="6000" b="1" dirty="0">
                <a:solidFill>
                  <a:prstClr val="white"/>
                </a:solidFill>
                <a:latin typeface="微软雅黑" panose="020B0503020204020204" pitchFamily="34" charset="-122"/>
                <a:ea typeface="微软雅黑" panose="020B0503020204020204" pitchFamily="34" charset="-122"/>
              </a:endParaRPr>
            </a:p>
          </p:txBody>
        </p:sp>
        <p:cxnSp>
          <p:nvCxnSpPr>
            <p:cNvPr id="24" name="Straight Arrow Connector 23"/>
            <p:cNvCxnSpPr/>
            <p:nvPr/>
          </p:nvCxnSpPr>
          <p:spPr>
            <a:xfrm flipV="1">
              <a:off x="3276600" y="4876800"/>
              <a:ext cx="685800" cy="676365"/>
            </a:xfrm>
            <a:prstGeom prst="straightConnector1">
              <a:avLst/>
            </a:prstGeom>
            <a:ln w="63500">
              <a:solidFill>
                <a:schemeClr val="accent5">
                  <a:lumMod val="75000"/>
                </a:schemeClr>
              </a:solidFill>
              <a:headEnd type="arrow"/>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V="1">
              <a:off x="3505200" y="5181600"/>
              <a:ext cx="685800" cy="676365"/>
            </a:xfrm>
            <a:prstGeom prst="straightConnector1">
              <a:avLst/>
            </a:prstGeom>
            <a:ln w="63500">
              <a:solidFill>
                <a:schemeClr val="accent5">
                  <a:lumMod val="75000"/>
                </a:schemeClr>
              </a:solidFill>
              <a:headEnd type="arrow"/>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V="1">
              <a:off x="2971800" y="4648200"/>
              <a:ext cx="685800" cy="676365"/>
            </a:xfrm>
            <a:prstGeom prst="straightConnector1">
              <a:avLst/>
            </a:prstGeom>
            <a:ln w="63500">
              <a:solidFill>
                <a:schemeClr val="accent5">
                  <a:lumMod val="75000"/>
                </a:schemeClr>
              </a:solidFill>
              <a:headEnd type="arrow"/>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V="1">
              <a:off x="3810000" y="5410200"/>
              <a:ext cx="685800" cy="676365"/>
            </a:xfrm>
            <a:prstGeom prst="straightConnector1">
              <a:avLst/>
            </a:prstGeom>
            <a:ln w="63500">
              <a:solidFill>
                <a:schemeClr val="accent5">
                  <a:lumMod val="75000"/>
                </a:schemeClr>
              </a:solidFill>
              <a:headEnd type="arrow"/>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flipV="1">
              <a:off x="2743200" y="4343400"/>
              <a:ext cx="685800" cy="676365"/>
            </a:xfrm>
            <a:prstGeom prst="straightConnector1">
              <a:avLst/>
            </a:prstGeom>
            <a:ln w="63500">
              <a:solidFill>
                <a:schemeClr val="accent5">
                  <a:lumMod val="75000"/>
                </a:schemeClr>
              </a:solidFill>
              <a:headEnd type="arrow"/>
              <a:tailEnd type="arrow"/>
            </a:ln>
          </p:spPr>
          <p:style>
            <a:lnRef idx="3">
              <a:schemeClr val="dk1"/>
            </a:lnRef>
            <a:fillRef idx="0">
              <a:schemeClr val="dk1"/>
            </a:fillRef>
            <a:effectRef idx="2">
              <a:schemeClr val="dk1"/>
            </a:effectRef>
            <a:fontRef idx="minor">
              <a:schemeClr val="tx1"/>
            </a:fontRef>
          </p:style>
        </p:cxnSp>
      </p:grpSp>
      <p:grpSp>
        <p:nvGrpSpPr>
          <p:cNvPr id="35" name="Group 34"/>
          <p:cNvGrpSpPr/>
          <p:nvPr/>
        </p:nvGrpSpPr>
        <p:grpSpPr>
          <a:xfrm>
            <a:off x="758134" y="283160"/>
            <a:ext cx="4005970" cy="2777099"/>
            <a:chOff x="374436" y="248881"/>
            <a:chExt cx="4807164" cy="3332519"/>
          </a:xfrm>
        </p:grpSpPr>
        <p:grpSp>
          <p:nvGrpSpPr>
            <p:cNvPr id="32" name="Group 31"/>
            <p:cNvGrpSpPr/>
            <p:nvPr/>
          </p:nvGrpSpPr>
          <p:grpSpPr>
            <a:xfrm>
              <a:off x="501893" y="248881"/>
              <a:ext cx="4679707" cy="3332519"/>
              <a:chOff x="273293" y="1468081"/>
              <a:chExt cx="4679707" cy="3332519"/>
            </a:xfrm>
          </p:grpSpPr>
          <p:sp>
            <p:nvSpPr>
              <p:cNvPr id="16" name="Rectangle 15"/>
              <p:cNvSpPr/>
              <p:nvPr/>
            </p:nvSpPr>
            <p:spPr>
              <a:xfrm>
                <a:off x="273293" y="1468081"/>
                <a:ext cx="2075953" cy="1218796"/>
              </a:xfrm>
              <a:prstGeom prst="rect">
                <a:avLst/>
              </a:prstGeom>
              <a:ln w="22225">
                <a:prstDash val="dash"/>
              </a:ln>
            </p:spPr>
            <p:style>
              <a:lnRef idx="1">
                <a:schemeClr val="accent6"/>
              </a:lnRef>
              <a:fillRef idx="2">
                <a:schemeClr val="accent6"/>
              </a:fillRef>
              <a:effectRef idx="1">
                <a:schemeClr val="accent6"/>
              </a:effectRef>
              <a:fontRef idx="minor">
                <a:schemeClr val="dk1"/>
              </a:fontRef>
            </p:style>
            <p:txBody>
              <a:bodyPr wrap="none">
                <a:spAutoFit/>
              </a:bodyPr>
              <a:lstStyle/>
              <a:p>
                <a:r>
                  <a:rPr lang="zh-CN" altLang="en-US" sz="6000" b="1" dirty="0">
                    <a:solidFill>
                      <a:srgbClr val="7030A0"/>
                    </a:solidFill>
                    <a:latin typeface="微软雅黑" panose="020B0503020204020204" pitchFamily="34" charset="-122"/>
                    <a:ea typeface="微软雅黑" panose="020B0503020204020204" pitchFamily="34" charset="-122"/>
                  </a:rPr>
                  <a:t>灵界</a:t>
                </a:r>
                <a:endParaRPr lang="en-US" sz="6000" b="1" dirty="0">
                  <a:solidFill>
                    <a:srgbClr val="7030A0"/>
                  </a:solidFill>
                  <a:latin typeface="微软雅黑" panose="020B0503020204020204" pitchFamily="34" charset="-122"/>
                  <a:ea typeface="微软雅黑" panose="020B0503020204020204" pitchFamily="34" charset="-122"/>
                </a:endParaRPr>
              </a:p>
            </p:txBody>
          </p:sp>
          <p:grpSp>
            <p:nvGrpSpPr>
              <p:cNvPr id="31" name="Group 30"/>
              <p:cNvGrpSpPr/>
              <p:nvPr/>
            </p:nvGrpSpPr>
            <p:grpSpPr>
              <a:xfrm>
                <a:off x="2514600" y="2514600"/>
                <a:ext cx="2438400" cy="2286000"/>
                <a:chOff x="2514600" y="2514600"/>
                <a:chExt cx="2438400" cy="2286000"/>
              </a:xfrm>
            </p:grpSpPr>
            <p:cxnSp>
              <p:nvCxnSpPr>
                <p:cNvPr id="19" name="Straight Arrow Connector 18"/>
                <p:cNvCxnSpPr/>
                <p:nvPr/>
              </p:nvCxnSpPr>
              <p:spPr>
                <a:xfrm>
                  <a:off x="2743200" y="2514600"/>
                  <a:ext cx="2209800" cy="1981200"/>
                </a:xfrm>
                <a:prstGeom prst="straightConnector1">
                  <a:avLst/>
                </a:prstGeom>
                <a:ln w="63500">
                  <a:solidFill>
                    <a:schemeClr val="bg2">
                      <a:lumMod val="50000"/>
                    </a:schemeClr>
                  </a:solidFill>
                  <a:headEnd type="arrow"/>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2514600" y="2819400"/>
                  <a:ext cx="2133600" cy="1981200"/>
                </a:xfrm>
                <a:prstGeom prst="straightConnector1">
                  <a:avLst/>
                </a:prstGeom>
                <a:ln w="63500">
                  <a:solidFill>
                    <a:schemeClr val="bg2">
                      <a:lumMod val="50000"/>
                    </a:schemeClr>
                  </a:solidFill>
                  <a:headEnd type="arrow"/>
                  <a:tailEnd type="arrow"/>
                </a:ln>
              </p:spPr>
              <p:style>
                <a:lnRef idx="3">
                  <a:schemeClr val="dk1"/>
                </a:lnRef>
                <a:fillRef idx="0">
                  <a:schemeClr val="dk1"/>
                </a:fillRef>
                <a:effectRef idx="2">
                  <a:schemeClr val="dk1"/>
                </a:effectRef>
                <a:fontRef idx="minor">
                  <a:schemeClr val="tx1"/>
                </a:fontRef>
              </p:style>
            </p:cxnSp>
          </p:grpSp>
        </p:grpSp>
        <p:pic>
          <p:nvPicPr>
            <p:cNvPr id="2051" name="Picture 3" descr="C:\Users\zhao\AppData\Local\Microsoft\Windows\Temporary Internet Files\Content.IE5\JLPLXSYE\MC900311116[1].wmf"/>
            <p:cNvPicPr>
              <a:picLocks noChangeAspect="1" noChangeArrowheads="1"/>
            </p:cNvPicPr>
            <p:nvPr/>
          </p:nvPicPr>
          <p:blipFill>
            <a:blip r:embed="rId3" cstate="print"/>
            <a:srcRect/>
            <a:stretch>
              <a:fillRect/>
            </a:stretch>
          </p:blipFill>
          <p:spPr bwMode="auto">
            <a:xfrm>
              <a:off x="374436" y="1516911"/>
              <a:ext cx="2286000" cy="668100"/>
            </a:xfrm>
            <a:prstGeom prst="rect">
              <a:avLst/>
            </a:prstGeom>
            <a:gradFill>
              <a:gsLst>
                <a:gs pos="0">
                  <a:srgbClr val="8488C4"/>
                </a:gs>
                <a:gs pos="53000">
                  <a:srgbClr val="D4DEFF"/>
                </a:gs>
                <a:gs pos="83000">
                  <a:srgbClr val="D4DEFF"/>
                </a:gs>
                <a:gs pos="100000">
                  <a:srgbClr val="96AB94"/>
                </a:gs>
              </a:gsLst>
              <a:lin ang="5400000" scaled="0"/>
            </a:gradFill>
          </p:spPr>
        </p:pic>
      </p:grpSp>
    </p:spTree>
    <p:extLst>
      <p:ext uri="{BB962C8B-B14F-4D97-AF65-F5344CB8AC3E}">
        <p14:creationId xmlns:p14="http://schemas.microsoft.com/office/powerpoint/2010/main" val="345939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743200" y="38100"/>
            <a:ext cx="4393690" cy="4064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3429000" y="736600"/>
            <a:ext cx="2945890" cy="2794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4114800" y="1371600"/>
            <a:ext cx="1676400" cy="1524000"/>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lumMod val="50000"/>
                </a:prstClr>
              </a:solidFill>
            </a:endParaRPr>
          </a:p>
        </p:txBody>
      </p:sp>
      <p:grpSp>
        <p:nvGrpSpPr>
          <p:cNvPr id="2" name="Group 36"/>
          <p:cNvGrpSpPr/>
          <p:nvPr/>
        </p:nvGrpSpPr>
        <p:grpSpPr>
          <a:xfrm>
            <a:off x="4079051" y="1371600"/>
            <a:ext cx="1752600" cy="1587500"/>
            <a:chOff x="0" y="1828800"/>
            <a:chExt cx="1066800" cy="1219200"/>
          </a:xfrm>
        </p:grpSpPr>
        <p:sp>
          <p:nvSpPr>
            <p:cNvPr id="35" name="Oval 34"/>
            <p:cNvSpPr/>
            <p:nvPr/>
          </p:nvSpPr>
          <p:spPr>
            <a:xfrm>
              <a:off x="0" y="1828800"/>
              <a:ext cx="1066800" cy="1219200"/>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pic>
          <p:nvPicPr>
            <p:cNvPr id="36" name="Picture 2" descr="C:\Users\YZ\AppData\Local\Microsoft\Windows\Temporary Internet Files\Content.IE5\TZWPV73P\MC900436392[1].png"/>
            <p:cNvPicPr>
              <a:picLocks noChangeAspect="1" noChangeArrowheads="1"/>
            </p:cNvPicPr>
            <p:nvPr/>
          </p:nvPicPr>
          <p:blipFill>
            <a:blip r:embed="rId3" cstate="print"/>
            <a:srcRect/>
            <a:stretch>
              <a:fillRect/>
            </a:stretch>
          </p:blipFill>
          <p:spPr bwMode="auto">
            <a:xfrm>
              <a:off x="101600" y="1828800"/>
              <a:ext cx="889000" cy="1219200"/>
            </a:xfrm>
            <a:prstGeom prst="rect">
              <a:avLst/>
            </a:prstGeom>
            <a:noFill/>
          </p:spPr>
        </p:pic>
      </p:grpSp>
      <p:sp>
        <p:nvSpPr>
          <p:cNvPr id="38" name="TextBox 37"/>
          <p:cNvSpPr txBox="1"/>
          <p:nvPr/>
        </p:nvSpPr>
        <p:spPr>
          <a:xfrm>
            <a:off x="1" y="-47774"/>
            <a:ext cx="2954655" cy="1200329"/>
          </a:xfrm>
          <a:prstGeom prst="rect">
            <a:avLst/>
          </a:prstGeom>
          <a:noFill/>
        </p:spPr>
        <p:txBody>
          <a:bodyPr wrap="none" rtlCol="0">
            <a:spAutoFit/>
          </a:bodyPr>
          <a:lstStyle/>
          <a:p>
            <a:r>
              <a:rPr lang="zh-CN" alt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itchFamily="34" charset="-122"/>
                <a:ea typeface="微软雅黑" pitchFamily="34" charset="-122"/>
              </a:rPr>
              <a:t>重生前</a:t>
            </a:r>
            <a:endPar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itchFamily="34" charset="-122"/>
              <a:ea typeface="微软雅黑" pitchFamily="34" charset="-122"/>
            </a:endParaRPr>
          </a:p>
        </p:txBody>
      </p:sp>
      <p:sp>
        <p:nvSpPr>
          <p:cNvPr id="39" name="TextBox 38"/>
          <p:cNvSpPr txBox="1"/>
          <p:nvPr/>
        </p:nvSpPr>
        <p:spPr>
          <a:xfrm>
            <a:off x="26075" y="-38100"/>
            <a:ext cx="2031325" cy="1200329"/>
          </a:xfrm>
          <a:prstGeom prst="rect">
            <a:avLst/>
          </a:prstGeom>
          <a:noFill/>
        </p:spPr>
        <p:txBody>
          <a:bodyPr wrap="none" rtlCol="0">
            <a:spAutoFit/>
          </a:bodyPr>
          <a:lstStyle/>
          <a:p>
            <a:r>
              <a:rPr lang="zh-CN" altLang="en-US" sz="72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微软雅黑" pitchFamily="34" charset="-122"/>
                <a:ea typeface="微软雅黑" pitchFamily="34" charset="-122"/>
              </a:rPr>
              <a:t>重生</a:t>
            </a:r>
            <a:endParaRPr lang="en-US" sz="7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cxnSp>
        <p:nvCxnSpPr>
          <p:cNvPr id="17" name="Straight Arrow Connector 16"/>
          <p:cNvCxnSpPr/>
          <p:nvPr/>
        </p:nvCxnSpPr>
        <p:spPr>
          <a:xfrm flipH="1">
            <a:off x="5334002" y="571500"/>
            <a:ext cx="2590799" cy="1778000"/>
          </a:xfrm>
          <a:prstGeom prst="straightConnector1">
            <a:avLst/>
          </a:prstGeom>
          <a:ln w="7620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867400" y="2197100"/>
            <a:ext cx="1981200" cy="317500"/>
          </a:xfrm>
          <a:prstGeom prst="straightConnector1">
            <a:avLst/>
          </a:prstGeom>
          <a:ln w="7620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943600" y="3467100"/>
            <a:ext cx="1981200" cy="381000"/>
          </a:xfrm>
          <a:prstGeom prst="straightConnector1">
            <a:avLst/>
          </a:prstGeom>
          <a:ln w="7620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933412" y="-63500"/>
            <a:ext cx="1210588" cy="4585871"/>
          </a:xfrm>
          <a:prstGeom prst="rect">
            <a:avLst/>
          </a:prstGeom>
          <a:noFill/>
        </p:spPr>
        <p:txBody>
          <a:bodyPr wrap="none" rtlCol="0">
            <a:spAutoFit/>
          </a:bodyPr>
          <a:lstStyle/>
          <a:p>
            <a:r>
              <a:rPr lang="zh-CN" altLang="en-US" sz="6600" b="1" dirty="0" smtClean="0">
                <a:solidFill>
                  <a:prstClr val="black"/>
                </a:solidFill>
                <a:latin typeface="微软雅黑" pitchFamily="34" charset="-122"/>
                <a:ea typeface="微软雅黑" pitchFamily="34" charset="-122"/>
              </a:rPr>
              <a:t>灵</a:t>
            </a:r>
            <a:endParaRPr lang="en-US" altLang="zh-CN" sz="6600" b="1" dirty="0" smtClean="0">
              <a:solidFill>
                <a:prstClr val="black"/>
              </a:solidFill>
              <a:latin typeface="微软雅黑" pitchFamily="34" charset="-122"/>
              <a:ea typeface="微软雅黑" pitchFamily="34" charset="-122"/>
            </a:endParaRPr>
          </a:p>
          <a:p>
            <a:endParaRPr lang="en-US" sz="4000" b="1" dirty="0" smtClean="0">
              <a:solidFill>
                <a:prstClr val="black"/>
              </a:solidFill>
              <a:latin typeface="微软雅黑" pitchFamily="34" charset="-122"/>
              <a:ea typeface="微软雅黑" pitchFamily="34" charset="-122"/>
            </a:endParaRPr>
          </a:p>
          <a:p>
            <a:r>
              <a:rPr lang="zh-CN" altLang="en-US" sz="8000" b="1" dirty="0" smtClean="0">
                <a:solidFill>
                  <a:srgbClr val="FF0000"/>
                </a:solidFill>
                <a:latin typeface="微软雅黑" pitchFamily="34" charset="-122"/>
                <a:ea typeface="微软雅黑" pitchFamily="34" charset="-122"/>
              </a:rPr>
              <a:t>魂</a:t>
            </a:r>
            <a:endParaRPr lang="en-US" sz="8000" b="1" dirty="0" smtClean="0">
              <a:solidFill>
                <a:srgbClr val="FF0000"/>
              </a:solidFill>
              <a:latin typeface="微软雅黑" pitchFamily="34" charset="-122"/>
              <a:ea typeface="微软雅黑" pitchFamily="34" charset="-122"/>
            </a:endParaRPr>
          </a:p>
          <a:p>
            <a:endParaRPr lang="en-US" sz="4000" b="1" dirty="0" smtClean="0">
              <a:solidFill>
                <a:prstClr val="black"/>
              </a:solidFill>
              <a:latin typeface="微软雅黑" pitchFamily="34" charset="-122"/>
              <a:ea typeface="微软雅黑" pitchFamily="34" charset="-122"/>
            </a:endParaRPr>
          </a:p>
          <a:p>
            <a:r>
              <a:rPr lang="zh-CN" altLang="en-US" sz="6600" b="1" dirty="0" smtClean="0">
                <a:solidFill>
                  <a:prstClr val="black"/>
                </a:solidFill>
                <a:latin typeface="微软雅黑" pitchFamily="34" charset="-122"/>
                <a:ea typeface="微软雅黑" pitchFamily="34" charset="-122"/>
              </a:rPr>
              <a:t>体</a:t>
            </a:r>
            <a:endParaRPr lang="en-US" sz="6600" b="1"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375456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xit" presetSubtype="4" fill="hold" grpId="0" nodeType="withEffect">
                                  <p:stCondLst>
                                    <p:cond delay="0"/>
                                  </p:stCondLst>
                                  <p:childTnLst>
                                    <p:anim calcmode="lin" valueType="num">
                                      <p:cBhvr additive="base">
                                        <p:cTn id="11" dur="500"/>
                                        <p:tgtEl>
                                          <p:spTgt spid="38"/>
                                        </p:tgtEl>
                                        <p:attrNameLst>
                                          <p:attrName>ppt_x</p:attrName>
                                        </p:attrNameLst>
                                      </p:cBhvr>
                                      <p:tavLst>
                                        <p:tav tm="0">
                                          <p:val>
                                            <p:strVal val="ppt_x"/>
                                          </p:val>
                                        </p:tav>
                                        <p:tav tm="100000">
                                          <p:val>
                                            <p:strVal val="ppt_x"/>
                                          </p:val>
                                        </p:tav>
                                      </p:tavLst>
                                    </p:anim>
                                    <p:anim calcmode="lin" valueType="num">
                                      <p:cBhvr additive="base">
                                        <p:cTn id="12" dur="500"/>
                                        <p:tgtEl>
                                          <p:spTgt spid="38"/>
                                        </p:tgtEl>
                                        <p:attrNameLst>
                                          <p:attrName>ppt_y</p:attrName>
                                        </p:attrNameLst>
                                      </p:cBhvr>
                                      <p:tavLst>
                                        <p:tav tm="0">
                                          <p:val>
                                            <p:strVal val="ppt_y"/>
                                          </p:val>
                                        </p:tav>
                                        <p:tav tm="100000">
                                          <p:val>
                                            <p:strVal val="1+ppt_h/2"/>
                                          </p:val>
                                        </p:tav>
                                      </p:tavLst>
                                    </p:anim>
                                    <p:set>
                                      <p:cBhvr>
                                        <p:cTn id="13" dur="1" fill="hold">
                                          <p:stCondLst>
                                            <p:cond delay="499"/>
                                          </p:stCondLst>
                                        </p:cTn>
                                        <p:tgtEl>
                                          <p:spTgt spid="38"/>
                                        </p:tgtEl>
                                        <p:attrNameLst>
                                          <p:attrName>style.visibility</p:attrName>
                                        </p:attrNameLst>
                                      </p:cBhvr>
                                      <p:to>
                                        <p:strVal val="hidden"/>
                                      </p:to>
                                    </p:set>
                                  </p:childTnLst>
                                </p:cTn>
                              </p:par>
                              <p:par>
                                <p:cTn id="14" presetID="47"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 y="-47774"/>
            <a:ext cx="2031325" cy="1200329"/>
          </a:xfrm>
          <a:prstGeom prst="rect">
            <a:avLst/>
          </a:prstGeom>
          <a:noFill/>
        </p:spPr>
        <p:txBody>
          <a:bodyPr wrap="none" rtlCol="0">
            <a:spAutoFit/>
          </a:bodyPr>
          <a:lstStyle/>
          <a:p>
            <a:r>
              <a:rPr lang="zh-CN" altLang="en-US" sz="72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微软雅黑" pitchFamily="34" charset="-122"/>
                <a:ea typeface="微软雅黑" pitchFamily="34" charset="-122"/>
              </a:rPr>
              <a:t>重生</a:t>
            </a:r>
            <a:endParaRPr lang="en-US" sz="7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sp>
        <p:nvSpPr>
          <p:cNvPr id="22" name="Rectangle 21"/>
          <p:cNvSpPr/>
          <p:nvPr/>
        </p:nvSpPr>
        <p:spPr>
          <a:xfrm>
            <a:off x="152400" y="1028700"/>
            <a:ext cx="2590800" cy="3231654"/>
          </a:xfrm>
          <a:prstGeom prst="rect">
            <a:avLst/>
          </a:prstGeom>
        </p:spPr>
        <p:txBody>
          <a:bodyPr wrap="square">
            <a:spAutoFit/>
          </a:bodyPr>
          <a:lstStyle/>
          <a:p>
            <a:r>
              <a:rPr lang="zh-CN" altLang="en-US" sz="3400" b="1" dirty="0" smtClean="0">
                <a:solidFill>
                  <a:srgbClr val="0000FF"/>
                </a:solidFill>
                <a:latin typeface="微软雅黑" pitchFamily="34" charset="-122"/>
                <a:ea typeface="微软雅黑" pitchFamily="34" charset="-122"/>
              </a:rPr>
              <a:t>结 </a:t>
            </a:r>
            <a:r>
              <a:rPr lang="en-US" altLang="zh-CN" sz="3400" b="1" dirty="0" smtClean="0">
                <a:solidFill>
                  <a:srgbClr val="0000FF"/>
                </a:solidFill>
                <a:latin typeface="微软雅黑" pitchFamily="34" charset="-122"/>
                <a:ea typeface="微软雅黑" pitchFamily="34" charset="-122"/>
              </a:rPr>
              <a:t>36:26-27 </a:t>
            </a:r>
            <a:r>
              <a:rPr lang="zh-CN" altLang="en-US" sz="3400" b="1" dirty="0" smtClean="0">
                <a:solidFill>
                  <a:srgbClr val="0000FF"/>
                </a:solidFill>
                <a:latin typeface="微软雅黑" pitchFamily="34" charset="-122"/>
                <a:ea typeface="微软雅黑" pitchFamily="34" charset="-122"/>
              </a:rPr>
              <a:t>我也要赐给你们一个新心，</a:t>
            </a:r>
            <a:r>
              <a:rPr lang="zh-CN" altLang="en-US" sz="3400" b="1" dirty="0" smtClean="0">
                <a:solidFill>
                  <a:srgbClr val="00B050"/>
                </a:solidFill>
                <a:latin typeface="微软雅黑" pitchFamily="34" charset="-122"/>
                <a:ea typeface="微软雅黑" pitchFamily="34" charset="-122"/>
              </a:rPr>
              <a:t>将新灵放在你们里面</a:t>
            </a:r>
            <a:r>
              <a:rPr lang="zh-CN" altLang="en-US" sz="3400" b="1" dirty="0" smtClean="0">
                <a:solidFill>
                  <a:srgbClr val="0000FF"/>
                </a:solidFill>
                <a:latin typeface="微软雅黑" pitchFamily="34" charset="-122"/>
                <a:ea typeface="微软雅黑" pitchFamily="34" charset="-122"/>
              </a:rPr>
              <a:t>，又</a:t>
            </a:r>
            <a:endParaRPr lang="en-US" sz="3400" b="1" dirty="0">
              <a:solidFill>
                <a:srgbClr val="0000FF"/>
              </a:solidFill>
              <a:latin typeface="微软雅黑" pitchFamily="34" charset="-122"/>
              <a:ea typeface="微软雅黑" pitchFamily="34" charset="-122"/>
            </a:endParaRPr>
          </a:p>
        </p:txBody>
      </p:sp>
      <p:sp>
        <p:nvSpPr>
          <p:cNvPr id="15" name="Rectangle 14"/>
          <p:cNvSpPr/>
          <p:nvPr/>
        </p:nvSpPr>
        <p:spPr>
          <a:xfrm>
            <a:off x="76200" y="4091107"/>
            <a:ext cx="8534400" cy="1661993"/>
          </a:xfrm>
          <a:prstGeom prst="rect">
            <a:avLst/>
          </a:prstGeom>
        </p:spPr>
        <p:txBody>
          <a:bodyPr wrap="square">
            <a:spAutoFit/>
          </a:bodyPr>
          <a:lstStyle/>
          <a:p>
            <a:r>
              <a:rPr lang="zh-CN" altLang="en-US" sz="3400" b="1" dirty="0" smtClean="0">
                <a:solidFill>
                  <a:srgbClr val="0000FF"/>
                </a:solidFill>
                <a:latin typeface="微软雅黑" pitchFamily="34" charset="-122"/>
                <a:ea typeface="微软雅黑" pitchFamily="34" charset="-122"/>
              </a:rPr>
              <a:t>从你们的肉体中除掉石心，赐给你们肉心。我必将我的灵放在你们里面，使你们顺从我的律例，谨守遵行我的典章。</a:t>
            </a:r>
            <a:endParaRPr lang="en-US" sz="3400" b="1" dirty="0">
              <a:solidFill>
                <a:srgbClr val="0000FF"/>
              </a:solidFill>
              <a:latin typeface="微软雅黑" pitchFamily="34" charset="-122"/>
              <a:ea typeface="微软雅黑" pitchFamily="34" charset="-122"/>
            </a:endParaRPr>
          </a:p>
        </p:txBody>
      </p:sp>
      <p:sp>
        <p:nvSpPr>
          <p:cNvPr id="16" name="Oval 15"/>
          <p:cNvSpPr/>
          <p:nvPr/>
        </p:nvSpPr>
        <p:spPr>
          <a:xfrm>
            <a:off x="2743200" y="38100"/>
            <a:ext cx="4393690" cy="4064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3429000" y="736600"/>
            <a:ext cx="2945890" cy="2794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4114800" y="1371600"/>
            <a:ext cx="1676400" cy="1524000"/>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lumMod val="50000"/>
                </a:prstClr>
              </a:solidFill>
            </a:endParaRPr>
          </a:p>
        </p:txBody>
      </p:sp>
      <p:grpSp>
        <p:nvGrpSpPr>
          <p:cNvPr id="24" name="Group 36"/>
          <p:cNvGrpSpPr/>
          <p:nvPr/>
        </p:nvGrpSpPr>
        <p:grpSpPr>
          <a:xfrm>
            <a:off x="4079051" y="1371600"/>
            <a:ext cx="1752600" cy="1587500"/>
            <a:chOff x="0" y="1828800"/>
            <a:chExt cx="1066800" cy="1219200"/>
          </a:xfrm>
        </p:grpSpPr>
        <p:sp>
          <p:nvSpPr>
            <p:cNvPr id="25" name="Oval 24"/>
            <p:cNvSpPr/>
            <p:nvPr/>
          </p:nvSpPr>
          <p:spPr>
            <a:xfrm>
              <a:off x="0" y="1828800"/>
              <a:ext cx="1066800" cy="1219200"/>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pic>
          <p:nvPicPr>
            <p:cNvPr id="26" name="Picture 2" descr="C:\Users\YZ\AppData\Local\Microsoft\Windows\Temporary Internet Files\Content.IE5\TZWPV73P\MC900436392[1].png"/>
            <p:cNvPicPr>
              <a:picLocks noChangeAspect="1" noChangeArrowheads="1"/>
            </p:cNvPicPr>
            <p:nvPr/>
          </p:nvPicPr>
          <p:blipFill>
            <a:blip r:embed="rId3" cstate="print"/>
            <a:srcRect/>
            <a:stretch>
              <a:fillRect/>
            </a:stretch>
          </p:blipFill>
          <p:spPr bwMode="auto">
            <a:xfrm>
              <a:off x="101600" y="1828800"/>
              <a:ext cx="889000" cy="1219200"/>
            </a:xfrm>
            <a:prstGeom prst="rect">
              <a:avLst/>
            </a:prstGeom>
            <a:noFill/>
          </p:spPr>
        </p:pic>
      </p:grpSp>
      <p:cxnSp>
        <p:nvCxnSpPr>
          <p:cNvPr id="27" name="Straight Arrow Connector 26"/>
          <p:cNvCxnSpPr/>
          <p:nvPr/>
        </p:nvCxnSpPr>
        <p:spPr>
          <a:xfrm flipH="1">
            <a:off x="5334002" y="571500"/>
            <a:ext cx="2590799" cy="1778000"/>
          </a:xfrm>
          <a:prstGeom prst="straightConnector1">
            <a:avLst/>
          </a:prstGeom>
          <a:ln w="7620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867400" y="2197100"/>
            <a:ext cx="1981200" cy="317500"/>
          </a:xfrm>
          <a:prstGeom prst="straightConnector1">
            <a:avLst/>
          </a:prstGeom>
          <a:ln w="7620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5943600" y="3467100"/>
            <a:ext cx="1981200" cy="381000"/>
          </a:xfrm>
          <a:prstGeom prst="straightConnector1">
            <a:avLst/>
          </a:prstGeom>
          <a:ln w="7620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933412" y="-63500"/>
            <a:ext cx="1210588" cy="4585871"/>
          </a:xfrm>
          <a:prstGeom prst="rect">
            <a:avLst/>
          </a:prstGeom>
          <a:noFill/>
        </p:spPr>
        <p:txBody>
          <a:bodyPr wrap="none" rtlCol="0">
            <a:spAutoFit/>
          </a:bodyPr>
          <a:lstStyle/>
          <a:p>
            <a:r>
              <a:rPr lang="zh-CN" altLang="en-US" sz="6600" b="1" dirty="0" smtClean="0">
                <a:solidFill>
                  <a:prstClr val="black"/>
                </a:solidFill>
                <a:latin typeface="微软雅黑" pitchFamily="34" charset="-122"/>
                <a:ea typeface="微软雅黑" pitchFamily="34" charset="-122"/>
              </a:rPr>
              <a:t>灵</a:t>
            </a:r>
            <a:endParaRPr lang="en-US" altLang="zh-CN" sz="6600" b="1" dirty="0" smtClean="0">
              <a:solidFill>
                <a:prstClr val="black"/>
              </a:solidFill>
              <a:latin typeface="微软雅黑" pitchFamily="34" charset="-122"/>
              <a:ea typeface="微软雅黑" pitchFamily="34" charset="-122"/>
            </a:endParaRPr>
          </a:p>
          <a:p>
            <a:endParaRPr lang="en-US" sz="4000" b="1" dirty="0" smtClean="0">
              <a:solidFill>
                <a:prstClr val="black"/>
              </a:solidFill>
              <a:latin typeface="微软雅黑" pitchFamily="34" charset="-122"/>
              <a:ea typeface="微软雅黑" pitchFamily="34" charset="-122"/>
            </a:endParaRPr>
          </a:p>
          <a:p>
            <a:r>
              <a:rPr lang="zh-CN" altLang="en-US" sz="8000" b="1" dirty="0" smtClean="0">
                <a:solidFill>
                  <a:srgbClr val="FF0000"/>
                </a:solidFill>
                <a:latin typeface="微软雅黑" pitchFamily="34" charset="-122"/>
                <a:ea typeface="微软雅黑" pitchFamily="34" charset="-122"/>
              </a:rPr>
              <a:t>魂</a:t>
            </a:r>
            <a:endParaRPr lang="en-US" sz="8000" b="1" dirty="0" smtClean="0">
              <a:solidFill>
                <a:srgbClr val="FF0000"/>
              </a:solidFill>
              <a:latin typeface="微软雅黑" pitchFamily="34" charset="-122"/>
              <a:ea typeface="微软雅黑" pitchFamily="34" charset="-122"/>
            </a:endParaRPr>
          </a:p>
          <a:p>
            <a:endParaRPr lang="en-US" sz="4000" b="1" dirty="0" smtClean="0">
              <a:solidFill>
                <a:prstClr val="black"/>
              </a:solidFill>
              <a:latin typeface="微软雅黑" pitchFamily="34" charset="-122"/>
              <a:ea typeface="微软雅黑" pitchFamily="34" charset="-122"/>
            </a:endParaRPr>
          </a:p>
          <a:p>
            <a:r>
              <a:rPr lang="zh-CN" altLang="en-US" sz="6600" b="1" dirty="0" smtClean="0">
                <a:solidFill>
                  <a:prstClr val="black"/>
                </a:solidFill>
                <a:latin typeface="微软雅黑" pitchFamily="34" charset="-122"/>
                <a:ea typeface="微软雅黑" pitchFamily="34" charset="-122"/>
              </a:rPr>
              <a:t>体</a:t>
            </a:r>
            <a:endParaRPr lang="en-US" sz="6600" b="1"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3653361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 y="-47774"/>
            <a:ext cx="2031325" cy="1200329"/>
          </a:xfrm>
          <a:prstGeom prst="rect">
            <a:avLst/>
          </a:prstGeom>
          <a:noFill/>
        </p:spPr>
        <p:txBody>
          <a:bodyPr wrap="none" rtlCol="0">
            <a:spAutoFit/>
          </a:bodyPr>
          <a:lstStyle/>
          <a:p>
            <a:r>
              <a:rPr lang="zh-CN" altLang="en-US" sz="72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微软雅黑" pitchFamily="34" charset="-122"/>
                <a:ea typeface="微软雅黑" pitchFamily="34" charset="-122"/>
              </a:rPr>
              <a:t>重生</a:t>
            </a:r>
            <a:endParaRPr lang="en-US" sz="7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sp>
        <p:nvSpPr>
          <p:cNvPr id="22" name="Rectangle 21"/>
          <p:cNvSpPr/>
          <p:nvPr/>
        </p:nvSpPr>
        <p:spPr>
          <a:xfrm>
            <a:off x="152400" y="1028700"/>
            <a:ext cx="2590800" cy="3231654"/>
          </a:xfrm>
          <a:prstGeom prst="rect">
            <a:avLst/>
          </a:prstGeom>
        </p:spPr>
        <p:txBody>
          <a:bodyPr wrap="square">
            <a:spAutoFit/>
          </a:bodyPr>
          <a:lstStyle/>
          <a:p>
            <a:r>
              <a:rPr lang="zh-CN" altLang="en-US" sz="3400" b="1" dirty="0" smtClean="0">
                <a:solidFill>
                  <a:srgbClr val="0000FF"/>
                </a:solidFill>
                <a:latin typeface="微软雅黑" pitchFamily="34" charset="-122"/>
                <a:ea typeface="微软雅黑" pitchFamily="34" charset="-122"/>
              </a:rPr>
              <a:t>加 </a:t>
            </a:r>
            <a:r>
              <a:rPr lang="en-US" altLang="zh-CN" sz="3400" b="1" dirty="0" smtClean="0">
                <a:solidFill>
                  <a:srgbClr val="0000FF"/>
                </a:solidFill>
                <a:latin typeface="微软雅黑" pitchFamily="34" charset="-122"/>
                <a:ea typeface="微软雅黑" pitchFamily="34" charset="-122"/>
              </a:rPr>
              <a:t>4:6-7 </a:t>
            </a:r>
            <a:r>
              <a:rPr lang="zh-CN" altLang="en-US" sz="3400" b="1" dirty="0" smtClean="0">
                <a:solidFill>
                  <a:srgbClr val="0000FF"/>
                </a:solidFill>
                <a:latin typeface="微软雅黑" pitchFamily="34" charset="-122"/>
                <a:ea typeface="微软雅黑" pitchFamily="34" charset="-122"/>
              </a:rPr>
              <a:t>你们既为儿子，</a:t>
            </a:r>
            <a:r>
              <a:rPr lang="zh-CN" altLang="en-US" sz="3400" b="1" dirty="0" smtClean="0">
                <a:solidFill>
                  <a:srgbClr val="00B050"/>
                </a:solidFill>
                <a:latin typeface="微软雅黑" pitchFamily="34" charset="-122"/>
                <a:ea typeface="微软雅黑" pitchFamily="34" charset="-122"/>
              </a:rPr>
              <a:t>神就差他儿子的灵进入你们</a:t>
            </a:r>
            <a:r>
              <a:rPr lang="zh-CN" altLang="en-US" sz="3400" b="1" dirty="0" smtClean="0">
                <a:solidFill>
                  <a:srgbClr val="0000FF"/>
                </a:solidFill>
                <a:latin typeface="微软雅黑" pitchFamily="34" charset="-122"/>
                <a:ea typeface="微软雅黑" pitchFamily="34" charset="-122"/>
              </a:rPr>
              <a:t>（原文作我们）</a:t>
            </a:r>
            <a:r>
              <a:rPr lang="zh-CN" altLang="en-US" sz="3400" b="1" dirty="0" smtClean="0">
                <a:solidFill>
                  <a:srgbClr val="00B050"/>
                </a:solidFill>
                <a:latin typeface="微软雅黑" pitchFamily="34" charset="-122"/>
                <a:ea typeface="微软雅黑" pitchFamily="34" charset="-122"/>
              </a:rPr>
              <a:t>的</a:t>
            </a:r>
            <a:endParaRPr lang="en-US" sz="3400" b="1" dirty="0">
              <a:solidFill>
                <a:srgbClr val="00B050"/>
              </a:solidFill>
              <a:latin typeface="微软雅黑" pitchFamily="34" charset="-122"/>
              <a:ea typeface="微软雅黑" pitchFamily="34" charset="-122"/>
            </a:endParaRPr>
          </a:p>
        </p:txBody>
      </p:sp>
      <p:sp>
        <p:nvSpPr>
          <p:cNvPr id="15" name="Rectangle 14"/>
          <p:cNvSpPr/>
          <p:nvPr/>
        </p:nvSpPr>
        <p:spPr>
          <a:xfrm>
            <a:off x="152400" y="4076700"/>
            <a:ext cx="8001000" cy="1661993"/>
          </a:xfrm>
          <a:prstGeom prst="rect">
            <a:avLst/>
          </a:prstGeom>
        </p:spPr>
        <p:txBody>
          <a:bodyPr wrap="square">
            <a:spAutoFit/>
          </a:bodyPr>
          <a:lstStyle/>
          <a:p>
            <a:r>
              <a:rPr lang="zh-CN" altLang="en-US" sz="3400" b="1" dirty="0" smtClean="0">
                <a:solidFill>
                  <a:srgbClr val="00B050"/>
                </a:solidFill>
                <a:latin typeface="微软雅黑" pitchFamily="34" charset="-122"/>
                <a:ea typeface="微软雅黑" pitchFamily="34" charset="-122"/>
              </a:rPr>
              <a:t>心</a:t>
            </a:r>
            <a:r>
              <a:rPr lang="zh-CN" altLang="en-US" sz="3400" b="1" dirty="0" smtClean="0">
                <a:solidFill>
                  <a:srgbClr val="0000FF"/>
                </a:solidFill>
                <a:latin typeface="微软雅黑" pitchFamily="34" charset="-122"/>
                <a:ea typeface="微软雅黑" pitchFamily="34" charset="-122"/>
              </a:rPr>
              <a:t>，呼叫：阿爸！父！可见，从此以后，你不是奴仆，乃是儿子了；既是儿子，就靠着神为后嗣。</a:t>
            </a:r>
            <a:endParaRPr lang="en-US" sz="3400" b="1" dirty="0">
              <a:solidFill>
                <a:srgbClr val="0000FF"/>
              </a:solidFill>
              <a:latin typeface="微软雅黑" pitchFamily="34" charset="-122"/>
              <a:ea typeface="微软雅黑" pitchFamily="34" charset="-122"/>
            </a:endParaRPr>
          </a:p>
        </p:txBody>
      </p:sp>
      <p:sp>
        <p:nvSpPr>
          <p:cNvPr id="16" name="Oval 15"/>
          <p:cNvSpPr/>
          <p:nvPr/>
        </p:nvSpPr>
        <p:spPr>
          <a:xfrm>
            <a:off x="2743200" y="38100"/>
            <a:ext cx="4393690" cy="4064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3429000" y="736600"/>
            <a:ext cx="2945890" cy="2794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4114800" y="1371600"/>
            <a:ext cx="1676400" cy="1524000"/>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lumMod val="50000"/>
                </a:prstClr>
              </a:solidFill>
            </a:endParaRPr>
          </a:p>
        </p:txBody>
      </p:sp>
      <p:grpSp>
        <p:nvGrpSpPr>
          <p:cNvPr id="24" name="Group 36"/>
          <p:cNvGrpSpPr/>
          <p:nvPr/>
        </p:nvGrpSpPr>
        <p:grpSpPr>
          <a:xfrm>
            <a:off x="4079051" y="1371600"/>
            <a:ext cx="1752600" cy="1587500"/>
            <a:chOff x="0" y="1828800"/>
            <a:chExt cx="1066800" cy="1219200"/>
          </a:xfrm>
        </p:grpSpPr>
        <p:sp>
          <p:nvSpPr>
            <p:cNvPr id="25" name="Oval 24"/>
            <p:cNvSpPr/>
            <p:nvPr/>
          </p:nvSpPr>
          <p:spPr>
            <a:xfrm>
              <a:off x="0" y="1828800"/>
              <a:ext cx="1066800" cy="1219200"/>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pic>
          <p:nvPicPr>
            <p:cNvPr id="26" name="Picture 2" descr="C:\Users\YZ\AppData\Local\Microsoft\Windows\Temporary Internet Files\Content.IE5\TZWPV73P\MC900436392[1].png"/>
            <p:cNvPicPr>
              <a:picLocks noChangeAspect="1" noChangeArrowheads="1"/>
            </p:cNvPicPr>
            <p:nvPr/>
          </p:nvPicPr>
          <p:blipFill>
            <a:blip r:embed="rId3" cstate="print"/>
            <a:srcRect/>
            <a:stretch>
              <a:fillRect/>
            </a:stretch>
          </p:blipFill>
          <p:spPr bwMode="auto">
            <a:xfrm>
              <a:off x="101600" y="1828800"/>
              <a:ext cx="889000" cy="1219200"/>
            </a:xfrm>
            <a:prstGeom prst="rect">
              <a:avLst/>
            </a:prstGeom>
            <a:noFill/>
          </p:spPr>
        </p:pic>
      </p:grpSp>
      <p:cxnSp>
        <p:nvCxnSpPr>
          <p:cNvPr id="27" name="Straight Arrow Connector 26"/>
          <p:cNvCxnSpPr/>
          <p:nvPr/>
        </p:nvCxnSpPr>
        <p:spPr>
          <a:xfrm flipH="1">
            <a:off x="5334002" y="571500"/>
            <a:ext cx="2590799" cy="1778000"/>
          </a:xfrm>
          <a:prstGeom prst="straightConnector1">
            <a:avLst/>
          </a:prstGeom>
          <a:ln w="7620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867400" y="2197100"/>
            <a:ext cx="1981200" cy="317500"/>
          </a:xfrm>
          <a:prstGeom prst="straightConnector1">
            <a:avLst/>
          </a:prstGeom>
          <a:ln w="7620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5943600" y="3467100"/>
            <a:ext cx="1981200" cy="381000"/>
          </a:xfrm>
          <a:prstGeom prst="straightConnector1">
            <a:avLst/>
          </a:prstGeom>
          <a:ln w="7620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933412" y="-63500"/>
            <a:ext cx="1210588" cy="4585871"/>
          </a:xfrm>
          <a:prstGeom prst="rect">
            <a:avLst/>
          </a:prstGeom>
          <a:noFill/>
        </p:spPr>
        <p:txBody>
          <a:bodyPr wrap="none" rtlCol="0">
            <a:spAutoFit/>
          </a:bodyPr>
          <a:lstStyle/>
          <a:p>
            <a:r>
              <a:rPr lang="zh-CN" altLang="en-US" sz="6600" b="1" dirty="0" smtClean="0">
                <a:solidFill>
                  <a:prstClr val="black"/>
                </a:solidFill>
                <a:latin typeface="微软雅黑" pitchFamily="34" charset="-122"/>
                <a:ea typeface="微软雅黑" pitchFamily="34" charset="-122"/>
              </a:rPr>
              <a:t>灵</a:t>
            </a:r>
            <a:endParaRPr lang="en-US" altLang="zh-CN" sz="6600" b="1" dirty="0" smtClean="0">
              <a:solidFill>
                <a:prstClr val="black"/>
              </a:solidFill>
              <a:latin typeface="微软雅黑" pitchFamily="34" charset="-122"/>
              <a:ea typeface="微软雅黑" pitchFamily="34" charset="-122"/>
            </a:endParaRPr>
          </a:p>
          <a:p>
            <a:endParaRPr lang="en-US" sz="4000" b="1" dirty="0" smtClean="0">
              <a:solidFill>
                <a:prstClr val="black"/>
              </a:solidFill>
              <a:latin typeface="微软雅黑" pitchFamily="34" charset="-122"/>
              <a:ea typeface="微软雅黑" pitchFamily="34" charset="-122"/>
            </a:endParaRPr>
          </a:p>
          <a:p>
            <a:r>
              <a:rPr lang="zh-CN" altLang="en-US" sz="8000" b="1" dirty="0" smtClean="0">
                <a:solidFill>
                  <a:srgbClr val="FF0000"/>
                </a:solidFill>
                <a:latin typeface="微软雅黑" pitchFamily="34" charset="-122"/>
                <a:ea typeface="微软雅黑" pitchFamily="34" charset="-122"/>
              </a:rPr>
              <a:t>魂</a:t>
            </a:r>
            <a:endParaRPr lang="en-US" sz="8000" b="1" dirty="0" smtClean="0">
              <a:solidFill>
                <a:srgbClr val="FF0000"/>
              </a:solidFill>
              <a:latin typeface="微软雅黑" pitchFamily="34" charset="-122"/>
              <a:ea typeface="微软雅黑" pitchFamily="34" charset="-122"/>
            </a:endParaRPr>
          </a:p>
          <a:p>
            <a:endParaRPr lang="en-US" sz="4000" b="1" dirty="0" smtClean="0">
              <a:solidFill>
                <a:prstClr val="black"/>
              </a:solidFill>
              <a:latin typeface="微软雅黑" pitchFamily="34" charset="-122"/>
              <a:ea typeface="微软雅黑" pitchFamily="34" charset="-122"/>
            </a:endParaRPr>
          </a:p>
          <a:p>
            <a:r>
              <a:rPr lang="zh-CN" altLang="en-US" sz="6600" b="1" dirty="0" smtClean="0">
                <a:solidFill>
                  <a:prstClr val="black"/>
                </a:solidFill>
                <a:latin typeface="微软雅黑" pitchFamily="34" charset="-122"/>
                <a:ea typeface="微软雅黑" pitchFamily="34" charset="-122"/>
              </a:rPr>
              <a:t>体</a:t>
            </a:r>
            <a:endParaRPr lang="en-US" sz="6600" b="1"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4070890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397949" y="698500"/>
            <a:ext cx="4393690" cy="4064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3083749" y="1397000"/>
            <a:ext cx="2945890" cy="2794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3769549" y="2032000"/>
            <a:ext cx="1676400" cy="1524000"/>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lumMod val="50000"/>
                </a:prstClr>
              </a:solidFill>
            </a:endParaRPr>
          </a:p>
        </p:txBody>
      </p:sp>
      <p:grpSp>
        <p:nvGrpSpPr>
          <p:cNvPr id="2" name="Group 36"/>
          <p:cNvGrpSpPr/>
          <p:nvPr/>
        </p:nvGrpSpPr>
        <p:grpSpPr>
          <a:xfrm>
            <a:off x="3733800" y="2032000"/>
            <a:ext cx="1752600" cy="1587500"/>
            <a:chOff x="0" y="1828800"/>
            <a:chExt cx="1066800" cy="1219200"/>
          </a:xfrm>
        </p:grpSpPr>
        <p:sp>
          <p:nvSpPr>
            <p:cNvPr id="35" name="Oval 34"/>
            <p:cNvSpPr/>
            <p:nvPr/>
          </p:nvSpPr>
          <p:spPr>
            <a:xfrm>
              <a:off x="0" y="1828800"/>
              <a:ext cx="1066800" cy="1219200"/>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pic>
          <p:nvPicPr>
            <p:cNvPr id="36" name="Picture 2" descr="C:\Users\YZ\AppData\Local\Microsoft\Windows\Temporary Internet Files\Content.IE5\TZWPV73P\MC900436392[1].png"/>
            <p:cNvPicPr>
              <a:picLocks noChangeAspect="1" noChangeArrowheads="1"/>
            </p:cNvPicPr>
            <p:nvPr/>
          </p:nvPicPr>
          <p:blipFill>
            <a:blip r:embed="rId3" cstate="print"/>
            <a:srcRect/>
            <a:stretch>
              <a:fillRect/>
            </a:stretch>
          </p:blipFill>
          <p:spPr bwMode="auto">
            <a:xfrm>
              <a:off x="101600" y="1828800"/>
              <a:ext cx="889000" cy="1219200"/>
            </a:xfrm>
            <a:prstGeom prst="rect">
              <a:avLst/>
            </a:prstGeom>
            <a:noFill/>
          </p:spPr>
        </p:pic>
      </p:grpSp>
      <p:sp>
        <p:nvSpPr>
          <p:cNvPr id="15" name="Rectangle 3"/>
          <p:cNvSpPr txBox="1">
            <a:spLocks noChangeArrowheads="1"/>
          </p:cNvSpPr>
          <p:nvPr/>
        </p:nvSpPr>
        <p:spPr>
          <a:xfrm>
            <a:off x="990600" y="1333500"/>
            <a:ext cx="5867400" cy="4381500"/>
          </a:xfrm>
          <a:prstGeom prst="rect">
            <a:avLst/>
          </a:prstGeom>
        </p:spPr>
        <p:txBody>
          <a:bodyPr vert="horz" lIns="91440" tIns="45720" rIns="91440" bIns="45720" rtlCol="0">
            <a:noAutofit/>
          </a:bodyPr>
          <a:lstStyle/>
          <a:p>
            <a:pPr>
              <a:spcAft>
                <a:spcPts val="1800"/>
              </a:spcAft>
            </a:pPr>
            <a:endParaRPr lang="en-US" sz="2400" b="1" dirty="0" smtClean="0">
              <a:solidFill>
                <a:srgbClr val="3333FF"/>
              </a:solidFill>
              <a:latin typeface="Arial" pitchFamily="34" charset="0"/>
              <a:cs typeface="Arial" pitchFamily="34" charset="0"/>
            </a:endParaRPr>
          </a:p>
        </p:txBody>
      </p:sp>
      <p:sp>
        <p:nvSpPr>
          <p:cNvPr id="19" name="TextBox 18"/>
          <p:cNvSpPr txBox="1"/>
          <p:nvPr/>
        </p:nvSpPr>
        <p:spPr>
          <a:xfrm>
            <a:off x="0" y="317501"/>
            <a:ext cx="2488182" cy="1200329"/>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7200" b="1" spc="50" dirty="0" smtClean="0">
                <a:ln w="11430"/>
                <a:solidFill>
                  <a:srgbClr val="FF0000"/>
                </a:solidFill>
                <a:effectLst>
                  <a:outerShdw blurRad="76200" dist="50800" dir="5400000" algn="tl" rotWithShape="0">
                    <a:srgbClr val="000000">
                      <a:alpha val="65000"/>
                    </a:srgbClr>
                  </a:outerShdw>
                </a:effectLst>
                <a:latin typeface="微软雅黑" pitchFamily="34" charset="-122"/>
                <a:ea typeface="微软雅黑" pitchFamily="34" charset="-122"/>
              </a:rPr>
              <a:t>成圣</a:t>
            </a:r>
            <a:r>
              <a:rPr lang="en-US" altLang="zh-CN" sz="7200" b="1" spc="50" dirty="0" smtClean="0">
                <a:ln w="11430"/>
                <a:solidFill>
                  <a:srgbClr val="FF000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7200" b="1" spc="50" dirty="0">
              <a:ln w="11430"/>
              <a:solidFill>
                <a:srgbClr val="FF000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grpSp>
        <p:nvGrpSpPr>
          <p:cNvPr id="3" name="Group 32"/>
          <p:cNvGrpSpPr/>
          <p:nvPr/>
        </p:nvGrpSpPr>
        <p:grpSpPr>
          <a:xfrm>
            <a:off x="2362201" y="698501"/>
            <a:ext cx="4548743" cy="4063999"/>
            <a:chOff x="2438400" y="838200"/>
            <a:chExt cx="4472543" cy="4876799"/>
          </a:xfrm>
        </p:grpSpPr>
        <p:sp>
          <p:nvSpPr>
            <p:cNvPr id="16" name="Oval 15"/>
            <p:cNvSpPr/>
            <p:nvPr/>
          </p:nvSpPr>
          <p:spPr>
            <a:xfrm>
              <a:off x="2438400" y="838200"/>
              <a:ext cx="4472543" cy="487679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17" name="Oval 16"/>
            <p:cNvSpPr/>
            <p:nvPr/>
          </p:nvSpPr>
          <p:spPr>
            <a:xfrm>
              <a:off x="3393920" y="1997220"/>
              <a:ext cx="2725693" cy="277317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18" name="Oval 17"/>
            <p:cNvSpPr/>
            <p:nvPr/>
          </p:nvSpPr>
          <p:spPr>
            <a:xfrm>
              <a:off x="4185250" y="2753541"/>
              <a:ext cx="1230958" cy="1344571"/>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pic>
          <p:nvPicPr>
            <p:cNvPr id="23" name="Picture 2" descr="C:\Users\YZ\AppData\Local\Microsoft\Windows\Temporary Internet Files\Content.IE5\TZWPV73P\MC900436392[1].png"/>
            <p:cNvPicPr>
              <a:picLocks noChangeAspect="1" noChangeArrowheads="1"/>
            </p:cNvPicPr>
            <p:nvPr/>
          </p:nvPicPr>
          <p:blipFill>
            <a:blip r:embed="rId3" cstate="print"/>
            <a:srcRect/>
            <a:stretch>
              <a:fillRect/>
            </a:stretch>
          </p:blipFill>
          <p:spPr bwMode="auto">
            <a:xfrm>
              <a:off x="3733800" y="2133600"/>
              <a:ext cx="2022288" cy="2495584"/>
            </a:xfrm>
            <a:prstGeom prst="rect">
              <a:avLst/>
            </a:prstGeom>
            <a:noFill/>
          </p:spPr>
        </p:pic>
      </p:grpSp>
      <p:cxnSp>
        <p:nvCxnSpPr>
          <p:cNvPr id="37" name="Straight Arrow Connector 36"/>
          <p:cNvCxnSpPr/>
          <p:nvPr/>
        </p:nvCxnSpPr>
        <p:spPr>
          <a:xfrm flipH="1">
            <a:off x="5105401" y="1460500"/>
            <a:ext cx="2474149" cy="1460500"/>
          </a:xfrm>
          <a:prstGeom prst="straightConnector1">
            <a:avLst/>
          </a:prstGeom>
          <a:ln w="7620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522149" y="2857500"/>
            <a:ext cx="1981200" cy="317500"/>
          </a:xfrm>
          <a:prstGeom prst="straightConnector1">
            <a:avLst/>
          </a:prstGeom>
          <a:ln w="7620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5598349" y="4127500"/>
            <a:ext cx="1981200" cy="381000"/>
          </a:xfrm>
          <a:prstGeom prst="straightConnector1">
            <a:avLst/>
          </a:prstGeom>
          <a:ln w="76200">
            <a:solidFill>
              <a:srgbClr val="3333FF"/>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20000" y="655092"/>
            <a:ext cx="1210588" cy="4585871"/>
          </a:xfrm>
          <a:prstGeom prst="rect">
            <a:avLst/>
          </a:prstGeom>
          <a:noFill/>
        </p:spPr>
        <p:txBody>
          <a:bodyPr wrap="none" rtlCol="0">
            <a:spAutoFit/>
          </a:bodyPr>
          <a:lstStyle/>
          <a:p>
            <a:r>
              <a:rPr lang="zh-CN" altLang="en-US" sz="6600" b="1" dirty="0" smtClean="0">
                <a:solidFill>
                  <a:prstClr val="black"/>
                </a:solidFill>
                <a:latin typeface="微软雅黑" pitchFamily="34" charset="-122"/>
                <a:ea typeface="微软雅黑" pitchFamily="34" charset="-122"/>
              </a:rPr>
              <a:t>灵</a:t>
            </a:r>
            <a:endParaRPr lang="en-US" altLang="zh-CN" sz="6600" b="1" dirty="0" smtClean="0">
              <a:solidFill>
                <a:prstClr val="black"/>
              </a:solidFill>
              <a:latin typeface="微软雅黑" pitchFamily="34" charset="-122"/>
              <a:ea typeface="微软雅黑" pitchFamily="34" charset="-122"/>
            </a:endParaRPr>
          </a:p>
          <a:p>
            <a:endParaRPr lang="en-US" sz="4000" b="1" dirty="0" smtClean="0">
              <a:solidFill>
                <a:prstClr val="black"/>
              </a:solidFill>
              <a:latin typeface="微软雅黑" pitchFamily="34" charset="-122"/>
              <a:ea typeface="微软雅黑" pitchFamily="34" charset="-122"/>
            </a:endParaRPr>
          </a:p>
          <a:p>
            <a:r>
              <a:rPr lang="zh-CN" altLang="en-US" sz="8000" b="1" dirty="0" smtClean="0">
                <a:solidFill>
                  <a:srgbClr val="FF0000"/>
                </a:solidFill>
                <a:latin typeface="微软雅黑" pitchFamily="34" charset="-122"/>
                <a:ea typeface="微软雅黑" pitchFamily="34" charset="-122"/>
              </a:rPr>
              <a:t>魂</a:t>
            </a:r>
            <a:endParaRPr lang="en-US" sz="8000" b="1" dirty="0" smtClean="0">
              <a:solidFill>
                <a:srgbClr val="FF0000"/>
              </a:solidFill>
              <a:latin typeface="微软雅黑" pitchFamily="34" charset="-122"/>
              <a:ea typeface="微软雅黑" pitchFamily="34" charset="-122"/>
            </a:endParaRPr>
          </a:p>
          <a:p>
            <a:endParaRPr lang="en-US" sz="4000" b="1" dirty="0" smtClean="0">
              <a:solidFill>
                <a:prstClr val="black"/>
              </a:solidFill>
              <a:latin typeface="微软雅黑" pitchFamily="34" charset="-122"/>
              <a:ea typeface="微软雅黑" pitchFamily="34" charset="-122"/>
            </a:endParaRPr>
          </a:p>
          <a:p>
            <a:r>
              <a:rPr lang="zh-CN" altLang="en-US" sz="6600" b="1" dirty="0" smtClean="0">
                <a:solidFill>
                  <a:prstClr val="black"/>
                </a:solidFill>
                <a:latin typeface="微软雅黑" pitchFamily="34" charset="-122"/>
                <a:ea typeface="微软雅黑" pitchFamily="34" charset="-122"/>
              </a:rPr>
              <a:t>体</a:t>
            </a:r>
            <a:endParaRPr lang="en-US" sz="6600" b="1"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232349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flowserve.com/files/Files/Images/Products/Flowcontrol/Argus/ARAPH0002-W-FK75M.jpg"/>
          <p:cNvPicPr>
            <a:picLocks noChangeAspect="1" noChangeArrowheads="1"/>
          </p:cNvPicPr>
          <p:nvPr/>
        </p:nvPicPr>
        <p:blipFill>
          <a:blip r:embed="rId2" cstate="print"/>
          <a:srcRect/>
          <a:stretch>
            <a:fillRect/>
          </a:stretch>
        </p:blipFill>
        <p:spPr bwMode="auto">
          <a:xfrm>
            <a:off x="3581400" y="1562100"/>
            <a:ext cx="1905000" cy="1587500"/>
          </a:xfrm>
          <a:prstGeom prst="rect">
            <a:avLst/>
          </a:prstGeom>
          <a:noFill/>
        </p:spPr>
      </p:pic>
      <p:grpSp>
        <p:nvGrpSpPr>
          <p:cNvPr id="18" name="Group 17"/>
          <p:cNvGrpSpPr/>
          <p:nvPr/>
        </p:nvGrpSpPr>
        <p:grpSpPr>
          <a:xfrm>
            <a:off x="1295400" y="1968500"/>
            <a:ext cx="6324600" cy="2681545"/>
            <a:chOff x="1219200" y="2667000"/>
            <a:chExt cx="7162800" cy="3575392"/>
          </a:xfrm>
        </p:grpSpPr>
        <p:sp>
          <p:nvSpPr>
            <p:cNvPr id="8" name="Oval 7"/>
            <p:cNvSpPr/>
            <p:nvPr/>
          </p:nvSpPr>
          <p:spPr>
            <a:xfrm>
              <a:off x="1219200" y="2667000"/>
              <a:ext cx="2590800" cy="2286000"/>
            </a:xfrm>
            <a:prstGeom prst="ellipse">
              <a:avLst/>
            </a:prstGeom>
            <a:solidFill>
              <a:srgbClr val="00B05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1909590" y="2836333"/>
              <a:ext cx="1295400" cy="1764585"/>
            </a:xfrm>
            <a:prstGeom prst="rect">
              <a:avLst/>
            </a:prstGeom>
            <a:noFill/>
          </p:spPr>
          <p:txBody>
            <a:bodyPr wrap="square" rtlCol="0">
              <a:spAutoFit/>
            </a:bodyPr>
            <a:lstStyle/>
            <a:p>
              <a:r>
                <a:rPr lang="zh-CN" altLang="en-US" sz="8000" b="1" dirty="0" smtClean="0">
                  <a:solidFill>
                    <a:srgbClr val="00B050"/>
                  </a:solidFill>
                  <a:latin typeface="微软雅黑" pitchFamily="34" charset="-122"/>
                  <a:ea typeface="微软雅黑" pitchFamily="34" charset="-122"/>
                </a:rPr>
                <a:t>灵</a:t>
              </a:r>
              <a:endParaRPr lang="en-US" sz="8000" b="1" dirty="0">
                <a:solidFill>
                  <a:srgbClr val="00B050"/>
                </a:solidFill>
                <a:latin typeface="微软雅黑" pitchFamily="34" charset="-122"/>
                <a:ea typeface="微软雅黑" pitchFamily="34" charset="-122"/>
              </a:endParaRPr>
            </a:p>
          </p:txBody>
        </p:sp>
        <p:sp>
          <p:nvSpPr>
            <p:cNvPr id="14" name="Oval 13"/>
            <p:cNvSpPr/>
            <p:nvPr/>
          </p:nvSpPr>
          <p:spPr>
            <a:xfrm>
              <a:off x="5791200" y="2667000"/>
              <a:ext cx="2590800" cy="2285999"/>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Oval 12"/>
            <p:cNvSpPr/>
            <p:nvPr/>
          </p:nvSpPr>
          <p:spPr>
            <a:xfrm>
              <a:off x="3505200" y="2667000"/>
              <a:ext cx="2590800" cy="2286000"/>
            </a:xfrm>
            <a:prstGeom prst="ellipse">
              <a:avLst/>
            </a:prstGeom>
            <a:solidFill>
              <a:srgbClr val="0000FF">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6397128" y="2836333"/>
              <a:ext cx="1219200" cy="3406059"/>
            </a:xfrm>
            <a:prstGeom prst="rect">
              <a:avLst/>
            </a:prstGeom>
            <a:noFill/>
          </p:spPr>
          <p:txBody>
            <a:bodyPr wrap="square" rtlCol="0">
              <a:spAutoFit/>
            </a:bodyPr>
            <a:lstStyle/>
            <a:p>
              <a:r>
                <a:rPr lang="zh-CN" altLang="en-US" sz="8000" b="1" dirty="0" smtClean="0">
                  <a:solidFill>
                    <a:prstClr val="black"/>
                  </a:solidFill>
                  <a:latin typeface="微软雅黑" pitchFamily="34" charset="-122"/>
                  <a:ea typeface="微软雅黑" pitchFamily="34" charset="-122"/>
                </a:rPr>
                <a:t>体 </a:t>
              </a:r>
              <a:endParaRPr lang="en-US" sz="8000" b="1" dirty="0">
                <a:solidFill>
                  <a:prstClr val="black"/>
                </a:solidFill>
                <a:latin typeface="微软雅黑" pitchFamily="34" charset="-122"/>
                <a:ea typeface="微软雅黑" pitchFamily="34" charset="-122"/>
              </a:endParaRPr>
            </a:p>
          </p:txBody>
        </p:sp>
        <p:sp>
          <p:nvSpPr>
            <p:cNvPr id="6" name="TextBox 5"/>
            <p:cNvSpPr txBox="1"/>
            <p:nvPr/>
          </p:nvSpPr>
          <p:spPr>
            <a:xfrm>
              <a:off x="4153359" y="2937933"/>
              <a:ext cx="1295400" cy="1764585"/>
            </a:xfrm>
            <a:prstGeom prst="rect">
              <a:avLst/>
            </a:prstGeom>
            <a:noFill/>
          </p:spPr>
          <p:txBody>
            <a:bodyPr wrap="square" rtlCol="0">
              <a:spAutoFit/>
            </a:bodyPr>
            <a:lstStyle/>
            <a:p>
              <a:r>
                <a:rPr lang="zh-CN" altLang="en-US" sz="8000" b="1" dirty="0" smtClean="0">
                  <a:solidFill>
                    <a:srgbClr val="FF0000"/>
                  </a:solidFill>
                  <a:latin typeface="微软雅黑" pitchFamily="34" charset="-122"/>
                  <a:ea typeface="微软雅黑" pitchFamily="34" charset="-122"/>
                </a:rPr>
                <a:t>魂</a:t>
              </a:r>
              <a:endParaRPr lang="en-US" sz="8000" b="1" dirty="0">
                <a:solidFill>
                  <a:prstClr val="black"/>
                </a:solidFill>
                <a:latin typeface="微软雅黑" pitchFamily="34" charset="-122"/>
                <a:ea typeface="微软雅黑" pitchFamily="34" charset="-122"/>
              </a:endParaRPr>
            </a:p>
          </p:txBody>
        </p:sp>
      </p:grpSp>
      <p:grpSp>
        <p:nvGrpSpPr>
          <p:cNvPr id="48" name="Group 47"/>
          <p:cNvGrpSpPr/>
          <p:nvPr/>
        </p:nvGrpSpPr>
        <p:grpSpPr>
          <a:xfrm>
            <a:off x="2438400" y="3302000"/>
            <a:ext cx="6858000" cy="2443073"/>
            <a:chOff x="2438400" y="3962400"/>
            <a:chExt cx="6858000" cy="2931688"/>
          </a:xfrm>
        </p:grpSpPr>
        <p:sp>
          <p:nvSpPr>
            <p:cNvPr id="20" name="TextBox 19"/>
            <p:cNvSpPr txBox="1"/>
            <p:nvPr/>
          </p:nvSpPr>
          <p:spPr>
            <a:xfrm>
              <a:off x="2438400" y="5305961"/>
              <a:ext cx="6858000" cy="1588127"/>
            </a:xfrm>
            <a:prstGeom prst="rect">
              <a:avLst/>
            </a:prstGeom>
            <a:noFill/>
          </p:spPr>
          <p:txBody>
            <a:bodyPr wrap="square" rtlCol="0">
              <a:spAutoFit/>
            </a:bodyPr>
            <a:lstStyle/>
            <a:p>
              <a:r>
                <a:rPr lang="zh-CN" altLang="en-US" sz="8000" b="1" dirty="0" smtClean="0">
                  <a:solidFill>
                    <a:prstClr val="black"/>
                  </a:solidFill>
                  <a:latin typeface="微软雅黑" pitchFamily="34" charset="-122"/>
                  <a:ea typeface="微软雅黑" pitchFamily="34" charset="-122"/>
                </a:rPr>
                <a:t>世界</a:t>
              </a:r>
              <a:r>
                <a:rPr lang="en-US" altLang="zh-CN" sz="8000" b="1" dirty="0" smtClean="0">
                  <a:solidFill>
                    <a:prstClr val="black"/>
                  </a:solidFill>
                  <a:latin typeface="微软雅黑" pitchFamily="34" charset="-122"/>
                  <a:ea typeface="微软雅黑" pitchFamily="34" charset="-122"/>
                </a:rPr>
                <a:t>/</a:t>
              </a:r>
              <a:r>
                <a:rPr lang="zh-CN" altLang="en-US" sz="8000" b="1" dirty="0" smtClean="0">
                  <a:solidFill>
                    <a:prstClr val="black"/>
                  </a:solidFill>
                  <a:latin typeface="微软雅黑" pitchFamily="34" charset="-122"/>
                  <a:ea typeface="微软雅黑" pitchFamily="34" charset="-122"/>
                </a:rPr>
                <a:t>地上的事 </a:t>
              </a:r>
              <a:endParaRPr lang="en-US" sz="8000" b="1" dirty="0">
                <a:solidFill>
                  <a:prstClr val="black"/>
                </a:solidFill>
                <a:latin typeface="微软雅黑" pitchFamily="34" charset="-122"/>
                <a:ea typeface="微软雅黑" pitchFamily="34" charset="-122"/>
              </a:endParaRPr>
            </a:p>
          </p:txBody>
        </p:sp>
        <p:cxnSp>
          <p:nvCxnSpPr>
            <p:cNvPr id="22" name="Straight Arrow Connector 21"/>
            <p:cNvCxnSpPr/>
            <p:nvPr/>
          </p:nvCxnSpPr>
          <p:spPr>
            <a:xfrm flipH="1">
              <a:off x="5334000" y="4267200"/>
              <a:ext cx="419100" cy="990600"/>
            </a:xfrm>
            <a:prstGeom prst="straightConnector1">
              <a:avLst/>
            </a:prstGeom>
            <a:ln w="63500">
              <a:solidFill>
                <a:schemeClr val="tx1"/>
              </a:solidFill>
              <a:headEnd type="arrow"/>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a:off x="6096000" y="4419600"/>
              <a:ext cx="114300" cy="914400"/>
            </a:xfrm>
            <a:prstGeom prst="straightConnector1">
              <a:avLst/>
            </a:prstGeom>
            <a:ln w="63500">
              <a:solidFill>
                <a:schemeClr val="tx1"/>
              </a:solidFill>
              <a:headEnd type="arrow"/>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a:off x="6858000" y="4419600"/>
              <a:ext cx="152400" cy="914400"/>
            </a:xfrm>
            <a:prstGeom prst="straightConnector1">
              <a:avLst/>
            </a:prstGeom>
            <a:ln w="63500">
              <a:solidFill>
                <a:schemeClr val="tx1"/>
              </a:solidFill>
              <a:headEnd type="arrow"/>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a:off x="7391400" y="4267200"/>
              <a:ext cx="381000" cy="914400"/>
            </a:xfrm>
            <a:prstGeom prst="straightConnector1">
              <a:avLst/>
            </a:prstGeom>
            <a:ln w="63500">
              <a:solidFill>
                <a:schemeClr val="tx1"/>
              </a:solidFill>
              <a:headEnd type="arrow"/>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a:off x="7772400" y="3962400"/>
              <a:ext cx="762000" cy="1066800"/>
            </a:xfrm>
            <a:prstGeom prst="straightConnector1">
              <a:avLst/>
            </a:prstGeom>
            <a:ln w="63500">
              <a:solidFill>
                <a:schemeClr val="tx1"/>
              </a:solidFill>
              <a:headEnd type="arrow"/>
              <a:tailEnd type="arrow"/>
            </a:ln>
          </p:spPr>
          <p:style>
            <a:lnRef idx="3">
              <a:schemeClr val="dk1"/>
            </a:lnRef>
            <a:fillRef idx="0">
              <a:schemeClr val="dk1"/>
            </a:fillRef>
            <a:effectRef idx="2">
              <a:schemeClr val="dk1"/>
            </a:effectRef>
            <a:fontRef idx="minor">
              <a:schemeClr val="tx1"/>
            </a:fontRef>
          </p:style>
        </p:cxnSp>
      </p:grpSp>
      <p:grpSp>
        <p:nvGrpSpPr>
          <p:cNvPr id="47" name="Group 46"/>
          <p:cNvGrpSpPr/>
          <p:nvPr/>
        </p:nvGrpSpPr>
        <p:grpSpPr>
          <a:xfrm>
            <a:off x="304800" y="114300"/>
            <a:ext cx="8534400" cy="2044700"/>
            <a:chOff x="304800" y="137160"/>
            <a:chExt cx="8534400" cy="2453640"/>
          </a:xfrm>
        </p:grpSpPr>
        <p:sp>
          <p:nvSpPr>
            <p:cNvPr id="21" name="TextBox 20"/>
            <p:cNvSpPr txBox="1"/>
            <p:nvPr/>
          </p:nvSpPr>
          <p:spPr>
            <a:xfrm>
              <a:off x="304800" y="137160"/>
              <a:ext cx="8534400" cy="1588127"/>
            </a:xfrm>
            <a:prstGeom prst="rect">
              <a:avLst/>
            </a:prstGeom>
            <a:noFill/>
          </p:spPr>
          <p:txBody>
            <a:bodyPr wrap="square" rtlCol="0">
              <a:spAutoFit/>
            </a:bodyPr>
            <a:lstStyle/>
            <a:p>
              <a:r>
                <a:rPr lang="zh-CN" altLang="en-US" sz="8000" b="1" dirty="0" smtClean="0">
                  <a:solidFill>
                    <a:srgbClr val="00B050"/>
                  </a:solidFill>
                  <a:latin typeface="微软雅黑" pitchFamily="34" charset="-122"/>
                  <a:ea typeface="微软雅黑" pitchFamily="34" charset="-122"/>
                </a:rPr>
                <a:t>神</a:t>
              </a:r>
              <a:r>
                <a:rPr lang="en-US" altLang="zh-CN" sz="8000" b="1" dirty="0" smtClean="0">
                  <a:solidFill>
                    <a:srgbClr val="00B050"/>
                  </a:solidFill>
                  <a:latin typeface="微软雅黑" pitchFamily="34" charset="-122"/>
                  <a:ea typeface="微软雅黑" pitchFamily="34" charset="-122"/>
                </a:rPr>
                <a:t>/</a:t>
              </a:r>
              <a:r>
                <a:rPr lang="zh-CN" altLang="en-US" sz="8000" b="1" dirty="0" smtClean="0">
                  <a:solidFill>
                    <a:srgbClr val="00B050"/>
                  </a:solidFill>
                  <a:latin typeface="微软雅黑" pitchFamily="34" charset="-122"/>
                  <a:ea typeface="微软雅黑" pitchFamily="34" charset="-122"/>
                </a:rPr>
                <a:t>圣灵</a:t>
              </a:r>
              <a:r>
                <a:rPr lang="en-US" altLang="zh-CN" sz="8000" b="1" dirty="0" smtClean="0">
                  <a:solidFill>
                    <a:srgbClr val="00B050"/>
                  </a:solidFill>
                  <a:latin typeface="微软雅黑" pitchFamily="34" charset="-122"/>
                  <a:ea typeface="微软雅黑" pitchFamily="34" charset="-122"/>
                </a:rPr>
                <a:t>/</a:t>
              </a:r>
              <a:r>
                <a:rPr lang="zh-CN" altLang="en-US" sz="8000" b="1" dirty="0" smtClean="0">
                  <a:solidFill>
                    <a:srgbClr val="00B050"/>
                  </a:solidFill>
                  <a:latin typeface="微软雅黑" pitchFamily="34" charset="-122"/>
                  <a:ea typeface="微软雅黑" pitchFamily="34" charset="-122"/>
                </a:rPr>
                <a:t>天上的事 </a:t>
              </a:r>
              <a:endParaRPr lang="en-US" sz="8000" b="1" dirty="0">
                <a:solidFill>
                  <a:srgbClr val="00B050"/>
                </a:solidFill>
                <a:latin typeface="微软雅黑" pitchFamily="34" charset="-122"/>
                <a:ea typeface="微软雅黑" pitchFamily="34" charset="-122"/>
              </a:endParaRPr>
            </a:p>
          </p:txBody>
        </p:sp>
        <p:cxnSp>
          <p:nvCxnSpPr>
            <p:cNvPr id="36" name="Straight Arrow Connector 35"/>
            <p:cNvCxnSpPr/>
            <p:nvPr/>
          </p:nvCxnSpPr>
          <p:spPr>
            <a:xfrm flipH="1">
              <a:off x="3429000" y="1600200"/>
              <a:ext cx="685800" cy="990600"/>
            </a:xfrm>
            <a:prstGeom prst="straightConnector1">
              <a:avLst/>
            </a:prstGeom>
            <a:ln w="63500">
              <a:solidFill>
                <a:srgbClr val="00B050"/>
              </a:solidFill>
              <a:headEnd type="arrow"/>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a:off x="1676400" y="1524000"/>
              <a:ext cx="304800" cy="762000"/>
            </a:xfrm>
            <a:prstGeom prst="straightConnector1">
              <a:avLst/>
            </a:prstGeom>
            <a:ln w="63500">
              <a:solidFill>
                <a:srgbClr val="00B050"/>
              </a:solidFill>
              <a:headEnd type="arrow"/>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a:off x="2438400" y="1508760"/>
              <a:ext cx="0" cy="838200"/>
            </a:xfrm>
            <a:prstGeom prst="straightConnector1">
              <a:avLst/>
            </a:prstGeom>
            <a:ln w="63500">
              <a:solidFill>
                <a:srgbClr val="00B050"/>
              </a:solidFill>
              <a:headEnd type="arrow"/>
              <a:tailEnd type="arrow"/>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flipH="1">
              <a:off x="3048000" y="1508760"/>
              <a:ext cx="304800" cy="914400"/>
            </a:xfrm>
            <a:prstGeom prst="straightConnector1">
              <a:avLst/>
            </a:prstGeom>
            <a:ln w="63500">
              <a:solidFill>
                <a:srgbClr val="00B050"/>
              </a:solidFill>
              <a:headEnd type="arrow"/>
              <a:tailEnd type="arrow"/>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a:off x="762000" y="1508760"/>
              <a:ext cx="762000" cy="1066800"/>
            </a:xfrm>
            <a:prstGeom prst="straightConnector1">
              <a:avLst/>
            </a:prstGeom>
            <a:ln w="63500">
              <a:solidFill>
                <a:srgbClr val="00B050"/>
              </a:solidFill>
              <a:headEnd type="arrow"/>
              <a:tailEnd type="arrow"/>
            </a:ln>
          </p:spPr>
          <p:style>
            <a:lnRef idx="3">
              <a:schemeClr val="dk1"/>
            </a:lnRef>
            <a:fillRef idx="0">
              <a:schemeClr val="dk1"/>
            </a:fillRef>
            <a:effectRef idx="2">
              <a:schemeClr val="dk1"/>
            </a:effectRef>
            <a:fontRef idx="minor">
              <a:schemeClr val="tx1"/>
            </a:fontRef>
          </p:style>
        </p:cxnSp>
      </p:grpSp>
      <p:sp>
        <p:nvSpPr>
          <p:cNvPr id="24" name="Right Arrow 23"/>
          <p:cNvSpPr/>
          <p:nvPr/>
        </p:nvSpPr>
        <p:spPr>
          <a:xfrm>
            <a:off x="1600200" y="1714500"/>
            <a:ext cx="7086600" cy="2209800"/>
          </a:xfrm>
          <a:prstGeom prst="rightArrow">
            <a:avLst/>
          </a:prstGeom>
          <a:solidFill>
            <a:srgbClr val="00B05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7537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2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24578"/>
                                        </p:tgtEl>
                                        <p:attrNameLst>
                                          <p:attrName>style.visibility</p:attrName>
                                        </p:attrNameLst>
                                      </p:cBhvr>
                                      <p:to>
                                        <p:strVal val="visible"/>
                                      </p:to>
                                    </p:set>
                                    <p:animEffect transition="in" filter="wipe(down)">
                                      <p:cBhvr>
                                        <p:cTn id="26" dur="580">
                                          <p:stCondLst>
                                            <p:cond delay="0"/>
                                          </p:stCondLst>
                                        </p:cTn>
                                        <p:tgtEl>
                                          <p:spTgt spid="24578"/>
                                        </p:tgtEl>
                                      </p:cBhvr>
                                    </p:animEffect>
                                    <p:anim calcmode="lin" valueType="num">
                                      <p:cBhvr>
                                        <p:cTn id="27" dur="1822" tmFilter="0,0; 0.14,0.36; 0.43,0.73; 0.71,0.91; 1.0,1.0">
                                          <p:stCondLst>
                                            <p:cond delay="0"/>
                                          </p:stCondLst>
                                        </p:cTn>
                                        <p:tgtEl>
                                          <p:spTgt spid="24578"/>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4578"/>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4578"/>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4578"/>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4578"/>
                                        </p:tgtEl>
                                        <p:attrNameLst>
                                          <p:attrName>ppt_y</p:attrName>
                                        </p:attrNameLst>
                                      </p:cBhvr>
                                      <p:tavLst>
                                        <p:tav tm="0" fmla="#ppt_y-sin(pi*$)/81">
                                          <p:val>
                                            <p:fltVal val="0"/>
                                          </p:val>
                                        </p:tav>
                                        <p:tav tm="100000">
                                          <p:val>
                                            <p:fltVal val="1"/>
                                          </p:val>
                                        </p:tav>
                                      </p:tavLst>
                                    </p:anim>
                                    <p:animScale>
                                      <p:cBhvr>
                                        <p:cTn id="32" dur="26">
                                          <p:stCondLst>
                                            <p:cond delay="650"/>
                                          </p:stCondLst>
                                        </p:cTn>
                                        <p:tgtEl>
                                          <p:spTgt spid="24578"/>
                                        </p:tgtEl>
                                      </p:cBhvr>
                                      <p:to x="100000" y="60000"/>
                                    </p:animScale>
                                    <p:animScale>
                                      <p:cBhvr>
                                        <p:cTn id="33" dur="166" decel="50000">
                                          <p:stCondLst>
                                            <p:cond delay="676"/>
                                          </p:stCondLst>
                                        </p:cTn>
                                        <p:tgtEl>
                                          <p:spTgt spid="24578"/>
                                        </p:tgtEl>
                                      </p:cBhvr>
                                      <p:to x="100000" y="100000"/>
                                    </p:animScale>
                                    <p:animScale>
                                      <p:cBhvr>
                                        <p:cTn id="34" dur="26">
                                          <p:stCondLst>
                                            <p:cond delay="1312"/>
                                          </p:stCondLst>
                                        </p:cTn>
                                        <p:tgtEl>
                                          <p:spTgt spid="24578"/>
                                        </p:tgtEl>
                                      </p:cBhvr>
                                      <p:to x="100000" y="80000"/>
                                    </p:animScale>
                                    <p:animScale>
                                      <p:cBhvr>
                                        <p:cTn id="35" dur="166" decel="50000">
                                          <p:stCondLst>
                                            <p:cond delay="1338"/>
                                          </p:stCondLst>
                                        </p:cTn>
                                        <p:tgtEl>
                                          <p:spTgt spid="24578"/>
                                        </p:tgtEl>
                                      </p:cBhvr>
                                      <p:to x="100000" y="100000"/>
                                    </p:animScale>
                                    <p:animScale>
                                      <p:cBhvr>
                                        <p:cTn id="36" dur="26">
                                          <p:stCondLst>
                                            <p:cond delay="1642"/>
                                          </p:stCondLst>
                                        </p:cTn>
                                        <p:tgtEl>
                                          <p:spTgt spid="24578"/>
                                        </p:tgtEl>
                                      </p:cBhvr>
                                      <p:to x="100000" y="90000"/>
                                    </p:animScale>
                                    <p:animScale>
                                      <p:cBhvr>
                                        <p:cTn id="37" dur="166" decel="50000">
                                          <p:stCondLst>
                                            <p:cond delay="1668"/>
                                          </p:stCondLst>
                                        </p:cTn>
                                        <p:tgtEl>
                                          <p:spTgt spid="24578"/>
                                        </p:tgtEl>
                                      </p:cBhvr>
                                      <p:to x="100000" y="100000"/>
                                    </p:animScale>
                                    <p:animScale>
                                      <p:cBhvr>
                                        <p:cTn id="38" dur="26">
                                          <p:stCondLst>
                                            <p:cond delay="1808"/>
                                          </p:stCondLst>
                                        </p:cTn>
                                        <p:tgtEl>
                                          <p:spTgt spid="24578"/>
                                        </p:tgtEl>
                                      </p:cBhvr>
                                      <p:to x="100000" y="95000"/>
                                    </p:animScale>
                                    <p:animScale>
                                      <p:cBhvr>
                                        <p:cTn id="39" dur="166" decel="50000">
                                          <p:stCondLst>
                                            <p:cond delay="1834"/>
                                          </p:stCondLst>
                                        </p:cTn>
                                        <p:tgtEl>
                                          <p:spTgt spid="245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d8f4c1aefbd99dc43b46264d915c2645">
  <xsd:schema xmlns:xsd="http://www.w3.org/2001/XMLSchema" xmlns:xs="http://www.w3.org/2001/XMLSchema" xmlns:p="http://schemas.microsoft.com/office/2006/metadata/properties" targetNamespace="http://schemas.microsoft.com/office/2006/metadata/properties" ma:root="true" ma:fieldsID="73b2ae8c724367d98fccaf8422d7d00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52B9B8-93E2-4F8F-A3C9-6BBB1E6A3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FB2B2A4-126B-415D-A354-09C5383CC56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3579</TotalTime>
  <Words>2383</Words>
  <Application>Microsoft Office PowerPoint</Application>
  <PresentationFormat>On-screen Show (16:10)</PresentationFormat>
  <Paragraphs>100</Paragraphs>
  <Slides>24</Slides>
  <Notes>21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24</vt:i4>
      </vt:variant>
    </vt:vector>
  </HeadingPairs>
  <TitlesOfParts>
    <vt:vector size="30" baseType="lpstr">
      <vt:lpstr>微软雅黑</vt:lpstr>
      <vt:lpstr>Arial</vt:lpstr>
      <vt:lpstr>Calibri</vt:lpstr>
      <vt:lpstr>2_Office Theme</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Y Z</cp:lastModifiedBy>
  <cp:revision>377</cp:revision>
  <dcterms:created xsi:type="dcterms:W3CDTF">2012-03-04T20:46:38Z</dcterms:created>
  <dcterms:modified xsi:type="dcterms:W3CDTF">2016-02-28T04:12:33Z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0x0101009650CF762AE7594886EEB61DBC512435</vt:lpwstr>
  </property>
</Properties>
</file>