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693" r:id="rId6"/>
    <p:sldId id="746" r:id="rId7"/>
    <p:sldId id="713" r:id="rId8"/>
    <p:sldId id="721" r:id="rId9"/>
    <p:sldId id="750" r:id="rId10"/>
    <p:sldId id="725" r:id="rId11"/>
    <p:sldId id="729" r:id="rId12"/>
    <p:sldId id="694" r:id="rId13"/>
    <p:sldId id="734" r:id="rId14"/>
    <p:sldId id="731" r:id="rId15"/>
    <p:sldId id="747" r:id="rId16"/>
    <p:sldId id="732" r:id="rId17"/>
    <p:sldId id="748" r:id="rId18"/>
    <p:sldId id="733" r:id="rId19"/>
    <p:sldId id="735" r:id="rId20"/>
    <p:sldId id="749" r:id="rId21"/>
    <p:sldId id="739" r:id="rId22"/>
    <p:sldId id="741" r:id="rId23"/>
    <p:sldId id="740" r:id="rId24"/>
    <p:sldId id="742" r:id="rId25"/>
    <p:sldId id="738" r:id="rId26"/>
    <p:sldId id="743" r:id="rId27"/>
    <p:sldId id="744" r:id="rId28"/>
    <p:sldId id="745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5219" autoAdjust="0"/>
  </p:normalViewPr>
  <p:slideViewPr>
    <p:cSldViewPr>
      <p:cViewPr varScale="1">
        <p:scale>
          <a:sx n="68" d="100"/>
          <a:sy n="68" d="100"/>
        </p:scale>
        <p:origin x="102" y="4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3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2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7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6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3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2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8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2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02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46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9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太初有道，道与神同在，道就是神。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这道太初与神同在。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万物是藉着他造的；凡被造的，没有一样不是藉着他造的。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1:4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生命在他里头，这生命就是人的光。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1:5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光照在黑暗里，黑暗却不接受光。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1:6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有一个人，是从神那里差来的，名叫约翰。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1:7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这人来，为要作见證，就是为光作见證，叫众人因他可以信。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1:8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他不是那光，乃是要为光作见證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太初有道，道与神同在，道就是神。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这道太初与神同在。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万物是藉着他造的；凡被造的，没有一样不是藉着他造的。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1:4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生命在他里头，这生命就是人的光。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1:5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光照在黑暗里，黑暗却不接受光。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1:6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有一个人，是从神那里差来的，名叫约翰。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1:7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这人来，为要作见證，就是为光作见證，叫众人因他可以信。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1:8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他不是那光，乃是要为光作见證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8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1:9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那光是真光，照亮一切生在世上的人。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1:10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他在世界，世界也是藉着他造的，世界却不认识他。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1:11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他到自己的地方来，自己的人倒不接待他。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1:12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凡接待他的，就是信他名的人，他就赐他们权柄，作神的儿女。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1:13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这等人不是从血气生的，不是从情慾生的，也不是从人意生的，乃是从神生的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1:14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道成了肉身，住在我们中间，充充满满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有恩典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1:9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那光是真光，照亮一切生在世上的人。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1:10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他在世界，世界也是藉着他造的，世界却不认识他。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1:11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他到自己的地方来，自己的人倒不接待他。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1:12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凡接待他的，就是信他名的人，他就赐他们权柄，作神的儿女。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1:13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这等人不是从血气生的，不是从情慾生的，也不是从人意生的，乃是从神生的</a:t>
            </a:r>
            <a:r>
              <a:rPr lang="zh-CN" altLang="en-US" sz="3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1:14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道成了肉身，住在我们中间，充充满满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有恩典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理。我们也见过他的荣光，正是父独生子的荣光。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1:15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约翰为他作见證，喊着说：「这就是我曾说：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那在我以后来的，反成了在我以前的，因他本来在我以前。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1:16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从他丰满的恩典里，我们都领受了，而且恩上加恩。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1:17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律法本是藉着摩西传的；恩典和真理都是由耶稣基督来的。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1:18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从来没有人看见神，只有在父怀里的独生子将他表明出来。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05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约一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我们将所看见、所听见的传给你们，使你们与我们相交。我们乃是与父并他儿子耶稣基督相交的。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6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约一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3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我们将所看见、所听见的传给你们，使你们与我们相交。我们乃是与父并他儿子耶稣基督相交的。</a:t>
            </a:r>
            <a:endParaRPr lang="zh-CN" altLang="en-US" sz="3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5:24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我实实在在的告诉你们，那听我话、又信差我来者的，就有永生；不至于定罪，是已经出死入生了。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5:25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我实实在在的告诉你们，时候将到，现在就是了，死人要听见神儿子的声音，听见的人就要活了。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6:32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6:33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因为神的粮就是那从天上降下来、赐生命给世界的。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6:34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他们说：主阿，常将这粮赐给我们！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6:35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耶稣说：我就是生命的粮。到我这里来的，必定不饿；信我的，永远不渴。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5:37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差我来的父也为我作过见證。你们从来没有听见他的声音，也没有看见他的形象。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5:38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你们并没有他的道存在心里；因为他所差来的，你们不信。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5:39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你们查考圣经（或作：应当查考圣经），因你们以为内中有永生；给我作见證的就是这经。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5:40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然而，你们不肯到我这里来得生命。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3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1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12:23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耶稣说：人子得荣耀的时候到了。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12:24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我实实在在的告诉你们，一粒麦子不落在地里死了，仍旧是一粒，若是死了，就结出许多子粒来。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12:25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爱惜自己生命的，就失丧生命；在这世上恨恶自己生命的，就要保守生命到永生。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12:26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若有人服事我，就当跟从我；我在那里，服事我的人也要在那里；若有人服事我，我父必尊重他。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1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所以，你们若真与基督一同复活，就当求在上面的事；那里有基督坐在神的右边。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你们要思念上面的事，不要思念地上的事。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3:3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因为你们已经死了，你们的生命与基督一同藏在神里面。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基督是我们的生命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，他显现的时候，你们也要与他一同显现在荣耀里。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基督是我们的生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命！！！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6324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14:6 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耶稣说我就是道路、真理、生命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；若不藉着我，没有人能到父那里去。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14:7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你们若认识我，也就认识我的父。从今以后，你们认识他，并且已经看见他。</a:t>
            </a:r>
          </a:p>
        </p:txBody>
      </p:sp>
      <p:pic>
        <p:nvPicPr>
          <p:cNvPr id="2" name="Picture 2" descr="http://christian-daily.org/wp-content/uploads/2015/05/Life-of-Jesus-Chr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/>
          <a:stretch/>
        </p:blipFill>
        <p:spPr bwMode="auto">
          <a:xfrm>
            <a:off x="6400800" y="1181100"/>
            <a:ext cx="2675788" cy="41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基督是我们的生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命！！！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2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1:26 </a:t>
            </a:r>
            <a:r>
              <a:rPr lang="zh-CN" altLang="en-US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1:27 </a:t>
            </a:r>
            <a:r>
              <a:rPr lang="zh-CN" altLang="en-US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神就照着自己的形象造人，乃是照着他的形象造男造女。</a:t>
            </a:r>
            <a:r>
              <a:rPr lang="en-US" altLang="zh-CN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1:28 </a:t>
            </a:r>
            <a:r>
              <a:rPr lang="zh-CN" altLang="en-US" sz="2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神就赐福给他们，又对他们说：要生养众多，遍满地面，治理这地，也要管理海里的鱼、空中的鸟，和地上各样行动的活物。</a:t>
            </a:r>
          </a:p>
        </p:txBody>
      </p:sp>
      <p:pic>
        <p:nvPicPr>
          <p:cNvPr id="8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1409700"/>
            <a:ext cx="30872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822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基督成就神一切在人身上的旨意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4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00185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(man became a living soul)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名叫亚当。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神在东方的伊甸立了一个园子，把所造的人安置在那里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92" y="1181100"/>
            <a:ext cx="2981330" cy="39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822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基督成就神一切在人身上的旨意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3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ditionalcatholicpriest.com/wp-content/uploads/2015/05/mount_sinai_as_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4300"/>
            <a:ext cx="927542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14/01/22/article-2544061-140565F4000005DC-472_634x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0"/>
            <a:ext cx="2895600" cy="3042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这样说来，律法是为甚么有的呢？原是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为过犯添上的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，等候那蒙应许的子孙（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the seed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）来到，并且是藉天使经中保之手设立的。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但中保本不是为一面作的；神却是一位。 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3:21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这样，律法是与神的应许反对么？断乎不是！若曾传一个能叫人得生的律法，义就诚然本乎律法了。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3:22 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但圣经把众人都圈在罪里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，使所应许的福因信耶稣基督，归给那信的人。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3:23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但这因信得救的理还未来以先，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我们被看守在律法之下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，直圈到那将来的真道显明出来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3:24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这样，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律法是我们训蒙的师傅，引我们到基督那里，使我们因信称义。</a:t>
            </a:r>
          </a:p>
          <a:p>
            <a:endParaRPr lang="zh-CN" altLang="en-US" sz="27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为什么要先有律法之约？</a:t>
            </a:r>
            <a:endParaRPr lang="en-US" altLang="zh-CN" sz="44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5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7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amestabor.com/wp-content/uploads/2013/03/LastSu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14300"/>
            <a:ext cx="104155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3238500"/>
            <a:ext cx="8991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16:33 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我将这些事告诉你们，是要叫你们在我里面有平安。在世上，你们有苦难；但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你们可以放心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，我已经胜了世界。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9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829419"/>
            <a:ext cx="92202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（与神分离而以自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我为中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心）与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死（分离的结果）： 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被缺乏驱使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靠自己努力（律法主义）：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眼见（属肉体）：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天然</a:t>
            </a: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人的光景</a:t>
            </a:r>
            <a:endParaRPr lang="en-US" altLang="zh-CN" sz="44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6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20200" cy="573324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822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基督成就神一切在人身上的旨意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952500"/>
            <a:ext cx="8993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林后1:20 </a:t>
            </a: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神的应许，不论有多少，在基督都是是的。</a:t>
            </a:r>
            <a:r>
              <a:rPr lang="en-US" sz="3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所以藉着他也都是实在的</a:t>
            </a:r>
            <a:r>
              <a:rPr lang="en-US" sz="30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，叫神因我们得荣耀</a:t>
            </a:r>
            <a:r>
              <a:rPr lang="en-US" sz="3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4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49530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10:10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盗贼来，无非要偷窃，杀害，毁坏；我来了，是要叫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羊得生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命，并且得的更丰盛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800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基督到底是谁？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6300"/>
            <a:ext cx="4199207" cy="31494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" y="3162300"/>
            <a:ext cx="8972769" cy="2413074"/>
            <a:chOff x="76200" y="3162300"/>
            <a:chExt cx="8972769" cy="2413074"/>
          </a:xfrm>
        </p:grpSpPr>
        <p:sp>
          <p:nvSpPr>
            <p:cNvPr id="5" name="Rectangle 4"/>
            <p:cNvSpPr/>
            <p:nvPr/>
          </p:nvSpPr>
          <p:spPr>
            <a:xfrm>
              <a:off x="76200" y="4098046"/>
              <a:ext cx="89727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这书上。</a:t>
              </a: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20:31 </a:t>
              </a:r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但记这些事要叫你们信耶稣是基督，是神的儿子，并且叫你们信了他，就可以因他的名得生命。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" y="3162300"/>
              <a:ext cx="48006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约</a:t>
              </a: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20:30 </a:t>
              </a:r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耶稣在门徒面前另外行了许多神蹟，没有记在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7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</TotalTime>
  <Words>2570</Words>
  <Application>Microsoft Office PowerPoint</Application>
  <PresentationFormat>On-screen Show (16:10)</PresentationFormat>
  <Paragraphs>50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368</cp:revision>
  <dcterms:created xsi:type="dcterms:W3CDTF">2012-03-04T20:46:38Z</dcterms:created>
  <dcterms:modified xsi:type="dcterms:W3CDTF">2016-02-07T14:23:20Z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