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notesMasterIdLst>
    <p:notesMasterId r:id="rId27"/>
  </p:notesMasterIdLst>
  <p:sldIdLst>
    <p:sldId id="693" r:id="rId4"/>
    <p:sldId id="814" r:id="rId5"/>
    <p:sldId id="817" r:id="rId6"/>
    <p:sldId id="838" r:id="rId7"/>
    <p:sldId id="790" r:id="rId8"/>
    <p:sldId id="818" r:id="rId9"/>
    <p:sldId id="819" r:id="rId10"/>
    <p:sldId id="820" r:id="rId11"/>
    <p:sldId id="821" r:id="rId12"/>
    <p:sldId id="822" r:id="rId13"/>
    <p:sldId id="823" r:id="rId14"/>
    <p:sldId id="824" r:id="rId15"/>
    <p:sldId id="843" r:id="rId16"/>
    <p:sldId id="844" r:id="rId17"/>
    <p:sldId id="828" r:id="rId18"/>
    <p:sldId id="845" r:id="rId19"/>
    <p:sldId id="847" r:id="rId20"/>
    <p:sldId id="842" r:id="rId21"/>
    <p:sldId id="848" r:id="rId22"/>
    <p:sldId id="849" r:id="rId23"/>
    <p:sldId id="850" r:id="rId24"/>
    <p:sldId id="851" r:id="rId25"/>
    <p:sldId id="852" r:id="rId2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FC22"/>
    <a:srgbClr val="0000FF"/>
    <a:srgbClr val="33CC33"/>
    <a:srgbClr val="3333FF"/>
    <a:srgbClr val="00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09" autoAdjust="0"/>
    <p:restoredTop sz="92881" autoAdjust="0"/>
  </p:normalViewPr>
  <p:slideViewPr>
    <p:cSldViewPr>
      <p:cViewPr varScale="1">
        <p:scale>
          <a:sx n="144" d="100"/>
          <a:sy n="144" d="100"/>
        </p:scale>
        <p:origin x="102" y="12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4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0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lightwork.typepad.com/.a/6a00e54ee25646883301a3fd186f31970b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0"/>
            <a:ext cx="9252126" cy="60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1600" y="190500"/>
            <a:ext cx="8763000" cy="135421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HeroicExtremeRightFacing" fov="4500000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zh-CN" altLang="en-US" sz="8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们可以放心（</a:t>
            </a:r>
            <a:r>
              <a:rPr lang="en-US" altLang="zh-CN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82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96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019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他们对我说：你为我们做神象，可以在我们前面引路；因为领我们出埃及地的那个摩西，我们不知道他遭了甚么事。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我对他们说：凡有金环的可以摘下来，他们就给了我。我把金环扔在火中，这牛犊便出来了。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摩西见百姓放肆（亚伦纵容他们，使他们在仇敌中间被讥刺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），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出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就站在营门中，说：凡属耶和华的，都要到我这里来！于是利未的子孙都到他那里聚集。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圣经中的神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 descr="http://bibleencyclopedia.com/picturesjpeg/Moses_destroys_golden_calf_1130-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20" y="1181100"/>
            <a:ext cx="2550680" cy="373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019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他对他们说：耶和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华以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色列的　神这样说：你们各人把刀跨在腰间，在营中往来，从这门到那门，各人杀他的弟兄与同伴并邻舍。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利未的子孙照摩西的话行了。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那一天百姓中被杀的约有叁千。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摩西说：今天你们要自洁，归耶和华为圣，各人攻击他的儿子和弟兄，使耶和华赐福与你们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32:30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到了第二天，摩西对百姓说：你们犯了大罪。我如今要上耶和华那里去，或者可以为你们赎罪。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圣经中的神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 descr="http://www.costumeconnexions.com/images/gallery/access/weapons/kniefs/blood-sw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62100"/>
            <a:ext cx="214166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019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32:31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摩西回到耶和华那里，说：唉！这百姓犯了大罪，为自己做了金象。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32:32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倘或你肯赦免他们的罪⋯不然，求你从你所写的册上涂抹我的名。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32:33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耶和华对摩西说：谁得罪我，我就从我的册上涂抹谁的名。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32:34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现在你去领这百姓，往我所告诉你的地方去，我的使者必在你前面引路；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只是到我追讨的日子，我必追讨他们的罪。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32:35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耶和华杀百姓的缘故是因他们同亚伦做了牛犊。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圣经中的神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 descr="https://eyeofprophecy.files.wordpress.com/2015/11/moses_sees_glory_of_god_1408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87" y="1257300"/>
            <a:ext cx="2741513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839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申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2:13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现在，起来过撒烈溪！于是我们过了撒烈溪。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2:14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自从离开加低斯巴尼亚，到过了撒烈溪的时候，共有叁十八年，等那世代的兵丁都从营中灭尽，正如耶和华向他们所起的誓。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2:15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耶和华的手也攻击他们，将他们从营中除灭，直到灭尽。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2:16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兵丁从民中都灭尽死亡以后，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2:17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耶和华吩咐我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说。。。</a:t>
            </a:r>
            <a:r>
              <a:rPr lang="en-US" altLang="zh-CN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2:24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你们起来前往，过亚嫩谷；我已将亚摩利人希实本王西宏和他的地交在你手中，你要与他争战，得他的地为业。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2:25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从今日起，我要使天下万民听见你的名声都惊恐惧怕，且因你发颤伤恸。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圣经中的神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85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839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申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4:22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我只得死在这地，不能过约但河；但你们必过去得那美地。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你们要谨慎，免得忘记耶和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华你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们　神与你们所立的约，为自己雕刻偶象，就是耶和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华你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　神所禁止你做的偶象；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4:24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因为耶和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华你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　神乃是烈火，是忌邪的　神。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4:25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你们在那地住久了，生子生孙，就雕刻偶象，彷彿甚么形象，败坏自己，行耶和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华你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　神眼中看为恶的事，惹他发怒。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4:26 </a:t>
            </a:r>
            <a:r>
              <a:rPr lang="zh-CN" altLang="en-US" sz="2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我今日呼天唤地向你们作见證，你们必在过约但河得为业的地上速速灭尽！你们不能在那地上长久，必尽行除灭。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4:27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耶和华必使你们分散在万民中；在他所领你们到的万国里，你们剩下的人数稀少。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4:28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在那里，你们必事奉人手所造的　神，就是用木石造成、不能看、不能听、不能吃、不能闻的　神。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4:29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但你们在那里必寻求耶和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华你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　神。你尽心尽性寻求他的时候，就必寻见。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圣经中的神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8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447800" y="495300"/>
            <a:ext cx="6172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88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为什</a:t>
            </a:r>
            <a:r>
              <a:rPr lang="zh-CN" altLang="en-US" sz="8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么</a:t>
            </a:r>
            <a:endParaRPr lang="en-US" altLang="zh-CN" sz="8800" b="1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8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这么残忍</a:t>
            </a:r>
            <a:endParaRPr lang="en-US" altLang="zh-CN" sz="8800" b="1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8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？？？</a:t>
            </a:r>
            <a:endParaRPr lang="en-US" altLang="zh-CN" sz="88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309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1000185"/>
            <a:ext cx="5715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2:15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神将那人安置在伊甸园，使他修理，看守。</a:t>
            </a:r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2:16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神吩咐他说：园中各样树上的果子，你可以随意吃，</a:t>
            </a:r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2:17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只是分别善恶树上的果子，你不可吃，因为你吃的日子必定死！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43600" y="952500"/>
            <a:ext cx="2743202" cy="4648199"/>
            <a:chOff x="6172198" y="1028701"/>
            <a:chExt cx="2146936" cy="4369660"/>
          </a:xfrm>
        </p:grpSpPr>
        <p:pic>
          <p:nvPicPr>
            <p:cNvPr id="10" name="Picture 2" descr="http://www.10losttribes.com/uploads/5/4/1/1/5411038/_2668390.jpg?31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2" r="43313" b="19617"/>
            <a:stretch/>
          </p:blipFill>
          <p:spPr bwMode="auto">
            <a:xfrm>
              <a:off x="6172199" y="1028701"/>
              <a:ext cx="2146935" cy="2254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10losttribes.com/uploads/5/4/1/1/5411038/_2668390.jpg?31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6" r="1" b="23445"/>
            <a:stretch/>
          </p:blipFill>
          <p:spPr bwMode="auto">
            <a:xfrm>
              <a:off x="6172198" y="3264761"/>
              <a:ext cx="2146935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3886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圣经给的答案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82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1000185"/>
            <a:ext cx="571500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5:12 </a:t>
            </a:r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这就如罪是从一人入了世界，死又是从罪来的；于是死就临到众人，因为众人都犯了罪。</a:t>
            </a:r>
            <a:r>
              <a:rPr lang="en-US" altLang="zh-CN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5:13 </a:t>
            </a:r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没有律法之先，罪已经在世上；但没有律法，罪也不算罪。</a:t>
            </a:r>
            <a:r>
              <a:rPr lang="en-US" altLang="zh-CN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5:14 </a:t>
            </a:r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然而从亚当到摩西，死就作了王，连那些不与亚当犯一样罪过的，也在他的权下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04900"/>
            <a:ext cx="3124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3886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圣经给的答案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86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tc.usf.edu/clipart/65600/65691/65691_adam_eve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-114300"/>
            <a:ext cx="9256059" cy="740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9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1000185"/>
            <a:ext cx="5715001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</a:t>
            </a:r>
            <a:r>
              <a:rPr lang="en-US" altLang="zh-CN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33:10 </a:t>
            </a:r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人子啊，你要对以色列家说：你们常说：我们的过犯罪恶在我们身上，我们必因此消灭，怎能存活呢？</a:t>
            </a:r>
            <a:r>
              <a:rPr lang="en-US" altLang="zh-CN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33:11 </a:t>
            </a:r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你对他们说，主耶和华说：我指着我的永生起誓，我断不喜悦恶人死亡，惟喜悦恶人转离所行的道而活。以色列家啊，你们转回，转回罢！离开恶道，何必死亡呢？</a:t>
            </a:r>
          </a:p>
        </p:txBody>
      </p:sp>
      <p:pic>
        <p:nvPicPr>
          <p:cNvPr id="1026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04900"/>
            <a:ext cx="3124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3886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圣经给的答案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01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圣经中的神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499">
            <a:off x="4426101" y="1064566"/>
            <a:ext cx="205024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parents.org/library/unification/publications/1620/jose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102">
            <a:off x="6878808" y="3038904"/>
            <a:ext cx="1912353" cy="24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1.bp.blogspot.com/-W0FsaWJv4t4/UR0yuBjxHkI/AAAAAAAABCo/b9AaihOFgRU/s1600/00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/>
          <a:stretch/>
        </p:blipFill>
        <p:spPr bwMode="auto">
          <a:xfrm>
            <a:off x="6590453" y="939792"/>
            <a:ext cx="1898384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s-media-cache-ak0.pinimg.com/736x/b7/d5/4a/b7d54a43f456409e722749c23d8baeb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83">
            <a:off x="218406" y="3189907"/>
            <a:ext cx="2178228" cy="16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s-media-cache-ak0.pinimg.com/originals/c6/0d/21/c60d215dad393a8806d7b4d0467c6f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430">
            <a:off x="385536" y="1112257"/>
            <a:ext cx="2403405" cy="170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newsyoucanbelieve.com/bible/wp-content/uploads/2010/08/Jacob-Wrestles-with-Go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b="14969"/>
          <a:stretch/>
        </p:blipFill>
        <p:spPr bwMode="auto">
          <a:xfrm rot="491625">
            <a:off x="2554770" y="3100414"/>
            <a:ext cx="1789886" cy="24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1000185"/>
            <a:ext cx="5715001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赛</a:t>
            </a:r>
            <a:r>
              <a:rPr lang="en-US" altLang="zh-CN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28:15 </a:t>
            </a:r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你们曾说：我们与死亡立约，与阴间结盟；敌军（原文是鞭子）如水涨漫经过的时候，必不临到我们；因我们以谎言为避所，在虚假以下藏身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。。。</a:t>
            </a:r>
            <a:r>
              <a:rPr lang="en-US" altLang="zh-CN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28:18 </a:t>
            </a:r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你们与死亡所立的约必然废掉，与阴间所结的盟必立不住。敌军（原文是鞭子）如水涨漫经过的时候，你们必被他践踏；</a:t>
            </a:r>
          </a:p>
        </p:txBody>
      </p:sp>
      <p:pic>
        <p:nvPicPr>
          <p:cNvPr id="1026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04900"/>
            <a:ext cx="3124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3886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圣经给的答案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76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1000185"/>
            <a:ext cx="57150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3:4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蛇对女人说：你们不一定死；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3:5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　神知道，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你们吃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的日子眼睛就明亮了，你们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便如神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能知道善恶。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3:6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于是女人见那棵树的果子好作食物，也悦人的眼目，且是可喜爱的，能使人有智慧，就摘下果子来吃了，又给他丈夫，他丈夫也吃了。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3:7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他们二人的眼睛就明亮了，纔知道自己是赤身露体，便拿无花果树的叶子为自己编作裙子。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3886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圣经给的答案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81100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5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3886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圣经给的答案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95600" y="762264"/>
            <a:ext cx="6248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赛</a:t>
            </a:r>
            <a:r>
              <a:rPr lang="en-US" altLang="zh-CN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30:15 </a:t>
            </a:r>
            <a:r>
              <a:rPr lang="zh-CN" altLang="en-US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主耶和</a:t>
            </a:r>
            <a:r>
              <a:rPr lang="zh-CN" altLang="en-US" sz="26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华以</a:t>
            </a:r>
            <a:r>
              <a:rPr lang="zh-CN" altLang="en-US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色列的圣者曾如此说：你们得救在乎归回安息；你们得力在乎平静安稳；你们竟自不肯。</a:t>
            </a:r>
            <a:r>
              <a:rPr lang="en-US" altLang="zh-CN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30:16 </a:t>
            </a:r>
            <a:r>
              <a:rPr lang="zh-CN" altLang="en-US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你们却说：不然，我们要骑马奔走。所以你们必然奔走；又说：我们要骑飞快的牲口。所以追赶你们的，也必飞快。</a:t>
            </a:r>
            <a:r>
              <a:rPr lang="en-US" altLang="zh-CN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30:17 </a:t>
            </a:r>
            <a:r>
              <a:rPr lang="zh-CN" altLang="en-US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一人叱喝，必令千人逃跑；五人叱喝，你们都必逃跑；以致剩下的，好象山顶的旗杆，冈上的大旗。</a:t>
            </a:r>
            <a:r>
              <a:rPr lang="en-US" altLang="zh-CN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30:18 </a:t>
            </a:r>
            <a:r>
              <a:rPr lang="zh-CN" altLang="en-US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耶和华必然等候，要施恩给你们；必然兴起，好怜悯你们。因为耶和华是公平的　神；凡等候他的都是有福的！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" y="915607"/>
            <a:ext cx="2514600" cy="4686522"/>
            <a:chOff x="6400800" y="915607"/>
            <a:chExt cx="2514600" cy="4686522"/>
          </a:xfrm>
        </p:grpSpPr>
        <p:pic>
          <p:nvPicPr>
            <p:cNvPr id="10" name="Picture 2" descr="http://herewomentalk.com/wp-content/uploads/2011/11/God-Hear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029" y="915607"/>
              <a:ext cx="2227971" cy="2094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defendingcontending.files.wordpress.com/2012/02/calf-worshi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543300"/>
              <a:ext cx="2514600" cy="2058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345334" y="2857500"/>
              <a:ext cx="5856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F0000"/>
                  </a:solidFill>
                </a:rPr>
                <a:t>vs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3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3886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圣经给的答案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95600" y="762264"/>
            <a:ext cx="6248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赛</a:t>
            </a:r>
            <a:r>
              <a:rPr lang="en-US" altLang="zh-CN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30:15 </a:t>
            </a:r>
            <a:r>
              <a:rPr lang="zh-CN" altLang="en-US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主耶和</a:t>
            </a:r>
            <a:r>
              <a:rPr lang="zh-CN" altLang="en-US" sz="26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华以</a:t>
            </a:r>
            <a:r>
              <a:rPr lang="zh-CN" altLang="en-US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色列的圣者曾如此说：你们得救在乎归回安息；你们得力在乎平静安稳；你们竟自不肯。</a:t>
            </a:r>
            <a:r>
              <a:rPr lang="en-US" altLang="zh-CN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30:16 </a:t>
            </a:r>
            <a:r>
              <a:rPr lang="zh-CN" altLang="en-US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你们却说：不然，我们要骑马奔走。所以你们必然奔走；又说：我们要骑飞快的牲口。所以追赶你们的，也必飞快。</a:t>
            </a:r>
            <a:r>
              <a:rPr lang="en-US" altLang="zh-CN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30:17 </a:t>
            </a:r>
            <a:r>
              <a:rPr lang="zh-CN" altLang="en-US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一人叱喝，必令千人逃跑；五人叱喝，你们都必逃跑；以致剩下的，好象山顶的旗杆，冈上的大旗。</a:t>
            </a:r>
            <a:r>
              <a:rPr lang="en-US" altLang="zh-CN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30:18 </a:t>
            </a:r>
            <a:r>
              <a:rPr lang="zh-CN" altLang="en-US" sz="2650" b="1" dirty="0">
                <a:solidFill>
                  <a:srgbClr val="04FC22"/>
                </a:solidFill>
                <a:latin typeface="微软雅黑" pitchFamily="34" charset="-122"/>
                <a:ea typeface="微软雅黑" pitchFamily="34" charset="-122"/>
              </a:rPr>
              <a:t>耶和华必然等候，要施恩给你们；必然兴起，好怜悯你们。因为耶和华是公平的　神；凡等候他的都是有福的！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" y="915607"/>
            <a:ext cx="2514600" cy="4686522"/>
            <a:chOff x="6400800" y="915607"/>
            <a:chExt cx="2514600" cy="4686522"/>
          </a:xfrm>
        </p:grpSpPr>
        <p:pic>
          <p:nvPicPr>
            <p:cNvPr id="10" name="Picture 2" descr="http://herewomentalk.com/wp-content/uploads/2011/11/God-Hear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029" y="915607"/>
              <a:ext cx="2227971" cy="2094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defendingcontending.files.wordpress.com/2012/02/calf-worshi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543300"/>
              <a:ext cx="2514600" cy="2058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345334" y="2857500"/>
              <a:ext cx="5856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F0000"/>
                  </a:solidFill>
                </a:rPr>
                <a:t>vs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7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a1.att.hudong.com/23/99/01300000017548119161999809324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37382"/>
            <a:ext cx="2677652" cy="375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ideawakegentile.files.wordpress.com/2015/04/bible-20-10-plagues-in-egy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5838"/>
            <a:ext cx="4979050" cy="38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圣经中的神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s://lh3.googleusercontent.com/-3jtkGSZnPsY/TW7mmYKDzUI/AAAAAAAAAEU/4Xfy55UncKA/s1600/crossing-the-red-sea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r="14196"/>
          <a:stretch/>
        </p:blipFill>
        <p:spPr bwMode="auto">
          <a:xfrm>
            <a:off x="5562600" y="1230406"/>
            <a:ext cx="3210041" cy="38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9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ck102.com/wp-content/blogs.dir/13/files/2013/07/Bill-Maher-1-62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" y="-38101"/>
            <a:ext cx="9130048" cy="58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019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出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百姓见摩西迟延不下山，就大家聚集到亚伦那里，对他说：起来！为我们做神象，可以在我们前面引路；因为领我们出埃及地的那个摩西，我们不知道他遭了甚么事。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亚伦对他们说：你们去摘下你们妻子、儿女耳上的金环，拿来给我。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百姓就都摘下他们耳上的金环，拿来给亚伦。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亚伦从他们手里接过来，铸了一隻牛犊，用雕刻的器具做成。他们就说：以色列阿，这是领你出埃及地的　神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圣经中的神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 descr="https://upload.wikimedia.org/wikipedia/commons/2/2f/Worshiping_the_golden_ca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88499"/>
            <a:ext cx="2822661" cy="31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019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亚伦看见，就在牛犊面前筑坛，且宣告说：明日要向耶和华守节。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次日清早，百姓起来献燔祭和平安祭，就坐下吃喝，起来玩耍。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耶和华吩咐摩西说：下去罢，因为你的百姓，就是你从埃及地领出来的，已经败坏了。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他们快快偏离了我所吩咐的道，为自己铸了一隻牛犊，向它下拜献祭，说：以色列阿，这就是领你出埃及地的　神。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耶和华对摩西说：我看这百姓真是硬着颈项的百姓。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圣经中的神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 descr="https://upload.wikimedia.org/wikipedia/commons/2/2f/Worshiping_the_golden_ca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88499"/>
            <a:ext cx="2822661" cy="31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019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你且由着我，我要向他们发烈怒，将他们灭绝，使你的后裔成为大国。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摩西便恳求耶和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华他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　神说：耶和华阿，你为甚么向你的百姓发烈怒呢？这百姓是你用大力和大能的手从埃及地领出来的。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为甚么使埃及人议论说他领他们出去，是要降祸与他们，把他们杀在山中，将他们从地上除灭？求你转意，不发你的烈怒，后悔，不降祸与你的百姓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32:13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求你纪念你的仆人亚伯拉罕、以撒、以色列。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圣经中的神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 descr="http://www.tlchrist.info/wrath-of-g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52500"/>
            <a:ext cx="2209800" cy="148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lchrist.info/wrath-of-g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33066"/>
            <a:ext cx="2209800" cy="148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tlchrist.info/wrath-of-g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07653"/>
            <a:ext cx="2209800" cy="148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019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曾指着自己起誓说：我必使你们的后裔象天上的星那样多，并且我所应许的这全地，必给你们的后裔，他们要永远承受为业。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于是耶和华后悔，不把所说的祸降与他的百姓。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摩西转身下山，手里拿着两块法版。这版是两面写的，这面那面都有字，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是　神的工作，字是　神写的，刻在版上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32:17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约书亚一听见百姓呼喊的声音，就对摩西说：在营里有争战的声音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圣经中的神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 descr="https://sfodan.files.wordpress.com/2012/10/moses.jpg?w=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57300"/>
            <a:ext cx="2767419" cy="374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7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019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摩西说：这不是人打胜仗的声音，也不是人打败仗的声音，我所听见的乃是人歌唱的声音。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32:19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摩西挨近营前就看见牛犊，又看见人跳舞，便发烈怒，把两块版扔在山下摔碎了，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又将他们所铸的牛犊用火焚烧，磨得粉碎，撒在水面上，叫以色列人喝。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摩西对亚伦说：这百姓向你做了甚么？你竟使他们陷在大罪里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！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32:22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亚伦说：求我主不要发烈怒。这百姓专于作恶，是你知道的。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圣经中的神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 descr="http://www.newlife.org/images/blog/20110211/breakingtabl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94" y="1257300"/>
            <a:ext cx="285749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B2B2A4-126B-415D-A354-09C5383CC56C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2532</TotalTime>
  <Words>2085</Words>
  <Application>Microsoft Office PowerPoint</Application>
  <PresentationFormat>On-screen Show (16:10)</PresentationFormat>
  <Paragraphs>43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微软雅黑</vt:lpstr>
      <vt:lpstr>宋体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Lin, Kung-En D [COM S]</cp:lastModifiedBy>
  <cp:revision>358</cp:revision>
  <dcterms:created xsi:type="dcterms:W3CDTF">2012-03-04T20:46:38Z</dcterms:created>
  <dcterms:modified xsi:type="dcterms:W3CDTF">2016-01-11T14:39:57Z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