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</p:sldMasterIdLst>
  <p:notesMasterIdLst>
    <p:notesMasterId r:id="rId22"/>
  </p:notesMasterIdLst>
  <p:sldIdLst>
    <p:sldId id="693" r:id="rId5"/>
    <p:sldId id="830" r:id="rId6"/>
    <p:sldId id="828" r:id="rId7"/>
    <p:sldId id="790" r:id="rId8"/>
    <p:sldId id="815" r:id="rId9"/>
    <p:sldId id="832" r:id="rId10"/>
    <p:sldId id="817" r:id="rId11"/>
    <p:sldId id="819" r:id="rId12"/>
    <p:sldId id="818" r:id="rId13"/>
    <p:sldId id="820" r:id="rId14"/>
    <p:sldId id="821" r:id="rId15"/>
    <p:sldId id="823" r:id="rId16"/>
    <p:sldId id="824" r:id="rId17"/>
    <p:sldId id="825" r:id="rId18"/>
    <p:sldId id="827" r:id="rId19"/>
    <p:sldId id="833" r:id="rId20"/>
    <p:sldId id="822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2881" autoAdjust="0"/>
  </p:normalViewPr>
  <p:slideViewPr>
    <p:cSldViewPr>
      <p:cViewPr varScale="1">
        <p:scale>
          <a:sx n="71" d="100"/>
          <a:sy n="71" d="100"/>
        </p:scale>
        <p:origin x="75" y="4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8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7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0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0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18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15:1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这事以后，耶和华在异象中有话对亚伯兰说：亚伯兰，你不要惧怕！我是你的盾牌，必大大的赏赐你。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15:2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亚伯兰说：主耶和华阿，我既无子，你还赐我甚么呢？并且要承受我家业的是大马色人以利以谢</a:t>
            </a:r>
            <a:r>
              <a:rPr lang="zh-CN" altLang="en-US" sz="2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15:3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亚伯兰又说：你没有给我儿子；那</a:t>
            </a:r>
            <a:r>
              <a:rPr lang="zh-CN" altLang="en-US" sz="2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endParaRPr lang="zh-CN" altLang="en-US" sz="2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1100"/>
            <a:ext cx="2941497" cy="20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1" y="3695700"/>
            <a:ext cx="89915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我家中的人就是我的后嗣。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15:4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耶和华又有话对他说：这人必不成为你的后嗣；你本身所生的纔成为你的后嗣。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15:5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于是领他走到外边，说：你向天观看，数算众星，能数得过来么？又对他说：你的后裔将要如此。</a:t>
            </a:r>
            <a:r>
              <a:rPr lang="en-US" altLang="zh-CN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15:6 </a:t>
            </a:r>
            <a:r>
              <a:rPr lang="zh-CN" altLang="en-US" sz="2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亚伯兰信耶和华，耶和华就以此为他的义。</a:t>
            </a:r>
          </a:p>
          <a:p>
            <a:endParaRPr lang="zh-CN" altLang="en-US" sz="2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6248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28:10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雅各出了别是巴，向哈兰走去；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28:11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到了一个地方，因为太阳落了，就在那里住宿，便拾起那地方的一块石头枕在头下，在那里躺卧睡了，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28:12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梦见一个梯子立在地上，梯子的头顶着天，有　神的使者在梯子上，上去下来。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28:13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耶和华站</a:t>
            </a:r>
            <a:r>
              <a:rPr lang="zh-CN" altLang="en-US" sz="2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梯子以上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或作站</a:t>
            </a:r>
            <a:r>
              <a:rPr lang="zh-CN" altLang="en-US" sz="2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在，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他旁边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说：我是耶和</a:t>
            </a:r>
            <a:r>
              <a:rPr lang="zh-CN" altLang="en-US" sz="2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endParaRPr lang="zh-CN" altLang="en-US" sz="25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573291"/>
            <a:ext cx="9372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你祖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亚伯拉罕的　神，也是以撒的　神；我要将你现在所躺卧之地赐给你和你的后裔。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28:14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你的后裔必象地上的尘沙那样多，必向东西南北开展；地上万族必因你和你的后裔得福。</a:t>
            </a:r>
            <a:r>
              <a:rPr lang="en-US" altLang="zh-CN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28:15 </a:t>
            </a:r>
            <a:r>
              <a:rPr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我也与你同在。你无论往那里去，我必保佑你，领你归回这地，总不离弃你，直到我成全了向你所应许的。</a:t>
            </a:r>
          </a:p>
        </p:txBody>
      </p:sp>
      <p:pic>
        <p:nvPicPr>
          <p:cNvPr id="9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65687"/>
            <a:ext cx="2286000" cy="26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约瑟对他们说：请听我所做的梦：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我们在田里捆禾稼，我的捆起来站着，你们的捆来围着我的捆下拜。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他的哥哥们回答说：难道你真要作我们的王么？难道你真要管辖我们么？他们就因为他的梦和他的话越发恨他。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37:9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后来他又做了一梦，也告诉他的哥哥们说：看哪，我又做了一梦，梦见太阳、月亮，与十一个星向我下拜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2" name="Picture 6" descr="http://kcm.co.kr/glp/ce/rs/rs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09700"/>
            <a:ext cx="28670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以色列带着一切所有的，起身来到别是巴，就献祭给他父亲以撒的　神。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夜间，　神在异象中对以色列说：雅各！雅各！他说：我在这里。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神说：我是神，就是你父亲的　神。你下埃及去不要害怕，因为我必使你在那里成为大族。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46:4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我要和你同下埃及去，也必定带你上来；约瑟必给你送终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原文作将手按在你的眼睛上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0" name="Picture 4" descr="http://newsyoucanbelieve.com/bible/wp-content/uploads/2011/02/Jacob-moves-to-Egypt-to-be-with-his-son-Jose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055555" cy="38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50:22 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约瑟活了一百一十岁。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约瑟得见以法莲第叁代的子孙。玛拿西的孙子、玛吉的儿子也养在约瑟的膝上。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约瑟对他弟兄们说：我要死了，但　神必定看顾你们，领你们从这地上去，到他起誓所应许给亚伯拉罕、以撒、雅各之地。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约瑟叫以色列的子孙起誓说：　神必定看顾你们；你们要把我的骸骨从这里搬上去。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50:26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约瑟死了，正一百一十岁。人用香料将他薰了，把他收殓在棺材里，停在埃及。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https://lh3.googleusercontent.com/-3jtkGSZnPsY/TW7mmYKDzUI/AAAAAAAAAEU/4Xfy55UncKA/s1600/crossing-the-red-sea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14445"/>
          <a:stretch/>
        </p:blipFill>
        <p:spPr bwMode="auto">
          <a:xfrm>
            <a:off x="6324600" y="1409700"/>
            <a:ext cx="27432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彼前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1:10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论到这救恩，那预先说你们要得恩典的众先知早已详细的寻求考察，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1:11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就是考察在他们心里基督的灵，预先證明基督受苦难，后来得荣耀，是指着甚么时候，并怎样的时候。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1:12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他们得了启示，知道他们所传讲（原文是服事）的一切事，不是为自己，乃是为你们。那靠着从天上差来的圣灵传福音给你们的人，现在将这些事报给你们；天使也愿意详细察看这些事。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与我们今天的关系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://ubdavid.org/youth-world/overcomers/graphics/10_christ-lives-in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952500"/>
            <a:ext cx="26193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utterflyinthespring.files.wordpress.com/2014/11/bits-christ-in-yo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30" y="3331428"/>
            <a:ext cx="2689412" cy="20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99">
            <a:off x="3772906" y="245109"/>
            <a:ext cx="20502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102">
            <a:off x="6437491" y="2795882"/>
            <a:ext cx="2088977" cy="26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400800" y="403188"/>
            <a:ext cx="2099295" cy="2190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83">
            <a:off x="128394" y="2978753"/>
            <a:ext cx="2621136" cy="19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30">
            <a:off x="447416" y="473195"/>
            <a:ext cx="2711894" cy="19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 rot="491625">
            <a:off x="3502096" y="2990605"/>
            <a:ext cx="1822686" cy="24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bdavid.org/bible/light/graphics/2-1_abraham-looked-for-c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3637"/>
          <a:stretch/>
        </p:blipFill>
        <p:spPr bwMode="auto">
          <a:xfrm>
            <a:off x="0" y="-1"/>
            <a:ext cx="9144000" cy="59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2781300"/>
            <a:ext cx="5943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来11:8 亚伯拉罕因着信，蒙召的时候就遵命出去，往将来要得为业的地方去；出去的时候，还不知往那里去。11:9 他因着信，就在所应许之地作客，好象在异地居住帐棚，与那同蒙一个应许的以撒、雅各一样。11:10 </a:t>
            </a:r>
            <a:r>
              <a:rPr lang="en-US" sz="2600" b="1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因为他等候那座有根基的城，就是神所经营所建造的</a:t>
            </a:r>
            <a:r>
              <a:rPr lang="en-US" sz="2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与我们今天的关系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4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0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99">
            <a:off x="3772906" y="245109"/>
            <a:ext cx="20502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102">
            <a:off x="6437491" y="2795882"/>
            <a:ext cx="2088977" cy="26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400800" y="403188"/>
            <a:ext cx="2099295" cy="2190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83">
            <a:off x="128394" y="2978753"/>
            <a:ext cx="2621136" cy="19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30">
            <a:off x="447416" y="473195"/>
            <a:ext cx="2711894" cy="19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 rot="491625">
            <a:off x="3502096" y="2990605"/>
            <a:ext cx="1822686" cy="24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876300"/>
            <a:ext cx="8627456" cy="3771636"/>
            <a:chOff x="152400" y="876300"/>
            <a:chExt cx="8627456" cy="377163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52400" y="876300"/>
              <a:ext cx="556260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创</a:t>
              </a:r>
              <a:r>
                <a:rPr lang="en-US" altLang="zh-CN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1:26 </a:t>
              </a:r>
              <a:r>
                <a:rPr lang="zh-CN" altLang="en-US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神说：我们要照着我们的形象、按着我们的样式造人，使他们管理海里的鱼、空中的鸟、地上的牲畜，和全地，并地上所爬的一切昆虫。</a:t>
              </a:r>
              <a:r>
                <a:rPr lang="en-US" altLang="zh-CN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1:27 </a:t>
              </a:r>
              <a:r>
                <a:rPr lang="zh-CN" altLang="en-US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神就照着自己的形象造人，乃是照着他的形象造男造女。</a:t>
              </a:r>
              <a:r>
                <a:rPr lang="en-US" altLang="zh-CN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1:28 </a:t>
              </a:r>
              <a:r>
                <a:rPr lang="zh-CN" altLang="en-US" sz="27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神就赐福给他们，又对他们说：要生养众多，遍满地面，治理这地，也要管理海里的鱼、空中的鸟，和地上各样行动的活物。</a:t>
              </a:r>
            </a:p>
          </p:txBody>
        </p:sp>
        <p:pic>
          <p:nvPicPr>
            <p:cNvPr id="8" name="Picture 2" descr="http://thecrackeddoor.com/Main/wp-content/uploads/2013/04/real-ma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485900"/>
              <a:ext cx="2760056" cy="313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0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00185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(man became a living soul)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名叫亚当。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神在东方的伊甸立了一个园子，把所造的人安置在那里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92" y="1181100"/>
            <a:ext cx="2981330" cy="39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00185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神将那人安置在伊甸园，使他修理，看守。</a:t>
            </a:r>
            <a:r>
              <a:rPr lang="en-US" altLang="zh-CN" sz="3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神吩咐他说：园中各样树上的果子，你可以随意吃，</a:t>
            </a:r>
            <a:r>
              <a:rPr lang="en-US" altLang="zh-CN" sz="3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只是分别善恶树上的果子，你不可吃，因为你吃的日子必定死！</a:t>
            </a:r>
            <a:endParaRPr lang="zh-CN" altLang="en-US" sz="3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943600" y="952500"/>
            <a:ext cx="2743202" cy="4648199"/>
            <a:chOff x="6172198" y="1028701"/>
            <a:chExt cx="2146936" cy="4369660"/>
          </a:xfrm>
        </p:grpSpPr>
        <p:pic>
          <p:nvPicPr>
            <p:cNvPr id="9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2" r="43313" b="19617"/>
            <a:stretch/>
          </p:blipFill>
          <p:spPr bwMode="auto">
            <a:xfrm>
              <a:off x="6172199" y="1028701"/>
              <a:ext cx="2146935" cy="225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6" r="1" b="23445"/>
            <a:stretch/>
          </p:blipFill>
          <p:spPr bwMode="auto">
            <a:xfrm>
              <a:off x="6172198" y="3264761"/>
              <a:ext cx="214693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蛇对女人说：你们不一定死；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他们二人的眼睛就明亮了，纔知道自己是赤身露体，便拿无花果树的叶子为自己编作裙子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tc.usf.edu/clipart/65600/65691/65691_adam_eve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-114300"/>
            <a:ext cx="9256059" cy="74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耶和华对亚伯兰说：你要离开本地、本族、父家，往我所要指示你的地去。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我必叫你成为大国。我必赐福给你，叫你的名为大；你也要叫别人得福。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12:3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为你祝福的，我必赐福与他；那咒诅你的，我必咒诅他。地上的万族都要因你得福。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s3.amazonaws.com/rapgenius/1360478424_RH-AbrahamHearsGodsVo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59" y="1181100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1137</Words>
  <Application>Microsoft Office PowerPoint</Application>
  <PresentationFormat>On-screen Show (16:10)</PresentationFormat>
  <Paragraphs>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微软雅黑</vt:lpstr>
      <vt:lpstr>Arial</vt:lpstr>
      <vt:lpstr>Calibri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353</cp:revision>
  <dcterms:created xsi:type="dcterms:W3CDTF">2012-03-04T20:46:38Z</dcterms:created>
  <dcterms:modified xsi:type="dcterms:W3CDTF">2016-01-03T15:10:37Z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